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4"/>
    <p:sldMasterId id="2147483660" r:id="rId5"/>
    <p:sldMasterId id="2147483668" r:id="rId6"/>
    <p:sldMasterId id="2147483667" r:id="rId7"/>
  </p:sldMasterIdLst>
  <p:notesMasterIdLst>
    <p:notesMasterId r:id="rId38"/>
  </p:notesMasterIdLst>
  <p:sldIdLst>
    <p:sldId id="258" r:id="rId8"/>
    <p:sldId id="281" r:id="rId9"/>
    <p:sldId id="1077" r:id="rId10"/>
    <p:sldId id="1019" r:id="rId11"/>
    <p:sldId id="1022" r:id="rId12"/>
    <p:sldId id="1059" r:id="rId13"/>
    <p:sldId id="1054" r:id="rId14"/>
    <p:sldId id="1038" r:id="rId15"/>
    <p:sldId id="1057" r:id="rId16"/>
    <p:sldId id="1055" r:id="rId17"/>
    <p:sldId id="1021" r:id="rId18"/>
    <p:sldId id="1079" r:id="rId19"/>
    <p:sldId id="1058" r:id="rId20"/>
    <p:sldId id="1056" r:id="rId21"/>
    <p:sldId id="1039" r:id="rId22"/>
    <p:sldId id="1060" r:id="rId23"/>
    <p:sldId id="1049" r:id="rId24"/>
    <p:sldId id="1078" r:id="rId25"/>
    <p:sldId id="267" r:id="rId26"/>
    <p:sldId id="270" r:id="rId27"/>
    <p:sldId id="271" r:id="rId28"/>
    <p:sldId id="272" r:id="rId29"/>
    <p:sldId id="273" r:id="rId30"/>
    <p:sldId id="268" r:id="rId31"/>
    <p:sldId id="269" r:id="rId32"/>
    <p:sldId id="274" r:id="rId33"/>
    <p:sldId id="275" r:id="rId34"/>
    <p:sldId id="276" r:id="rId35"/>
    <p:sldId id="1080" r:id="rId36"/>
    <p:sldId id="26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116"/>
    <a:srgbClr val="3D3D3D"/>
    <a:srgbClr val="999999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62"/>
    <p:restoredTop sz="94674"/>
  </p:normalViewPr>
  <p:slideViewPr>
    <p:cSldViewPr snapToGrid="0">
      <p:cViewPr varScale="1">
        <p:scale>
          <a:sx n="92" d="100"/>
          <a:sy n="92" d="100"/>
        </p:scale>
        <p:origin x="184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F4373D-7F70-5F42-B44C-AC9DEAC6E387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320322-4EAA-6441-B7BC-73263ABCF2AF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Supervised</a:t>
          </a:r>
        </a:p>
      </dgm:t>
    </dgm:pt>
    <dgm:pt modelId="{F2EC43C5-E920-EB4C-A00A-0A901866F0DE}" type="parTrans" cxnId="{9E32C7F2-A193-6945-84F4-B935E79905CB}">
      <dgm:prSet/>
      <dgm:spPr/>
      <dgm:t>
        <a:bodyPr/>
        <a:lstStyle/>
        <a:p>
          <a:endParaRPr lang="en-US"/>
        </a:p>
      </dgm:t>
    </dgm:pt>
    <dgm:pt modelId="{622BCD4F-99EB-5044-8354-C8ECF9E40080}" type="sibTrans" cxnId="{9E32C7F2-A193-6945-84F4-B935E79905CB}">
      <dgm:prSet/>
      <dgm:spPr/>
      <dgm:t>
        <a:bodyPr/>
        <a:lstStyle/>
        <a:p>
          <a:endParaRPr lang="en-US"/>
        </a:p>
      </dgm:t>
    </dgm:pt>
    <dgm:pt modelId="{C25F483A-7999-EC4C-8DC8-A1A0D6BF6D6F}">
      <dgm:prSet phldrT="[Text]"/>
      <dgm:spPr>
        <a:solidFill>
          <a:schemeClr val="bg2">
            <a:lumMod val="75000"/>
            <a:alpha val="90000"/>
          </a:schemeClr>
        </a:solidFill>
      </dgm:spPr>
      <dgm:t>
        <a:bodyPr/>
        <a:lstStyle/>
        <a:p>
          <a:r>
            <a:rPr lang="en-US" dirty="0"/>
            <a:t>Training data must be labelled</a:t>
          </a:r>
        </a:p>
      </dgm:t>
    </dgm:pt>
    <dgm:pt modelId="{CE58EA18-2415-9E4D-99EC-AB58FCA49C20}" type="parTrans" cxnId="{EF4A1091-CBEB-2149-BD04-DEB5684B3A9F}">
      <dgm:prSet/>
      <dgm:spPr/>
      <dgm:t>
        <a:bodyPr/>
        <a:lstStyle/>
        <a:p>
          <a:endParaRPr lang="en-US"/>
        </a:p>
      </dgm:t>
    </dgm:pt>
    <dgm:pt modelId="{5CCEF1DD-9950-3845-9CA2-2389A6B58445}" type="sibTrans" cxnId="{EF4A1091-CBEB-2149-BD04-DEB5684B3A9F}">
      <dgm:prSet/>
      <dgm:spPr/>
      <dgm:t>
        <a:bodyPr/>
        <a:lstStyle/>
        <a:p>
          <a:endParaRPr lang="en-US"/>
        </a:p>
      </dgm:t>
    </dgm:pt>
    <dgm:pt modelId="{9E95A0A4-BC8F-2E46-8B37-F773D1C0B917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Unsupervised</a:t>
          </a:r>
        </a:p>
      </dgm:t>
    </dgm:pt>
    <dgm:pt modelId="{A9DE656C-2FDB-6E44-9AEC-CE9C4AFDE775}" type="parTrans" cxnId="{11CDBCD6-31D4-9D4F-91D1-6296C09B8439}">
      <dgm:prSet/>
      <dgm:spPr/>
      <dgm:t>
        <a:bodyPr/>
        <a:lstStyle/>
        <a:p>
          <a:endParaRPr lang="en-US"/>
        </a:p>
      </dgm:t>
    </dgm:pt>
    <dgm:pt modelId="{6D77D329-E50E-344F-AAB5-1240C1CDD35E}" type="sibTrans" cxnId="{11CDBCD6-31D4-9D4F-91D1-6296C09B8439}">
      <dgm:prSet/>
      <dgm:spPr/>
      <dgm:t>
        <a:bodyPr/>
        <a:lstStyle/>
        <a:p>
          <a:endParaRPr lang="en-US"/>
        </a:p>
      </dgm:t>
    </dgm:pt>
    <dgm:pt modelId="{B1E7DF7B-3017-B44C-BB2C-6667169FD1F8}">
      <dgm:prSet phldrT="[Text]"/>
      <dgm:spPr>
        <a:solidFill>
          <a:schemeClr val="bg2">
            <a:lumMod val="75000"/>
            <a:alpha val="90000"/>
          </a:schemeClr>
        </a:solidFill>
      </dgm:spPr>
      <dgm:t>
        <a:bodyPr/>
        <a:lstStyle/>
        <a:p>
          <a:r>
            <a:rPr lang="en-US" dirty="0"/>
            <a:t>Training data is not labelled</a:t>
          </a:r>
        </a:p>
      </dgm:t>
    </dgm:pt>
    <dgm:pt modelId="{CFA5EA2C-F18A-DC45-B9A8-79847272D056}" type="parTrans" cxnId="{2AFE1341-28BE-694E-A68A-68EF2A4AB34B}">
      <dgm:prSet/>
      <dgm:spPr/>
      <dgm:t>
        <a:bodyPr/>
        <a:lstStyle/>
        <a:p>
          <a:endParaRPr lang="en-US"/>
        </a:p>
      </dgm:t>
    </dgm:pt>
    <dgm:pt modelId="{4C3FE7FD-F176-AF4B-ADCA-203A3E4D148B}" type="sibTrans" cxnId="{2AFE1341-28BE-694E-A68A-68EF2A4AB34B}">
      <dgm:prSet/>
      <dgm:spPr/>
      <dgm:t>
        <a:bodyPr/>
        <a:lstStyle/>
        <a:p>
          <a:endParaRPr lang="en-US"/>
        </a:p>
      </dgm:t>
    </dgm:pt>
    <dgm:pt modelId="{3CAC8B7A-DC89-894F-9A14-423DA77CBC7C}">
      <dgm:prSet custT="1"/>
      <dgm:spPr>
        <a:solidFill>
          <a:srgbClr val="C00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21920" tIns="60960" rIns="121920" bIns="6096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Natural Language Processing</a:t>
          </a:r>
        </a:p>
      </dgm:t>
    </dgm:pt>
    <dgm:pt modelId="{9F7E143D-7685-064D-939C-BD99E33E63B1}" type="parTrans" cxnId="{D837A651-31D3-6943-B1E0-A9B1EF2D8CC3}">
      <dgm:prSet/>
      <dgm:spPr/>
      <dgm:t>
        <a:bodyPr/>
        <a:lstStyle/>
        <a:p>
          <a:endParaRPr lang="en-US"/>
        </a:p>
      </dgm:t>
    </dgm:pt>
    <dgm:pt modelId="{4B8A7F24-770C-774A-946E-D64E0A32A4BF}" type="sibTrans" cxnId="{D837A651-31D3-6943-B1E0-A9B1EF2D8CC3}">
      <dgm:prSet/>
      <dgm:spPr/>
      <dgm:t>
        <a:bodyPr/>
        <a:lstStyle/>
        <a:p>
          <a:endParaRPr lang="en-US"/>
        </a:p>
      </dgm:t>
    </dgm:pt>
    <dgm:pt modelId="{FE4C4CD9-8A20-5447-9D12-141CD5A2789D}">
      <dgm:prSet custT="1"/>
      <dgm:spPr>
        <a:solidFill>
          <a:srgbClr val="E7E6E6">
            <a:lumMod val="75000"/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37160" tIns="68580" rIns="137160" bIns="68580" numCol="1" spcCol="1270" anchor="ctr" anchorCtr="0"/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/>
              <a:ea typeface="+mn-ea"/>
              <a:cs typeface="+mn-cs"/>
            </a:rPr>
            <a:t>Works with unstructured text</a:t>
          </a:r>
        </a:p>
      </dgm:t>
    </dgm:pt>
    <dgm:pt modelId="{FF60FEBF-73B0-C447-ACC9-29E3D7E864BE}" type="parTrans" cxnId="{E104B99E-2A8C-394B-8641-740D7870FE93}">
      <dgm:prSet/>
      <dgm:spPr/>
      <dgm:t>
        <a:bodyPr/>
        <a:lstStyle/>
        <a:p>
          <a:endParaRPr lang="en-US"/>
        </a:p>
      </dgm:t>
    </dgm:pt>
    <dgm:pt modelId="{F62BADC7-2F68-9C42-BF30-6A51F568F3FA}" type="sibTrans" cxnId="{E104B99E-2A8C-394B-8641-740D7870FE93}">
      <dgm:prSet/>
      <dgm:spPr/>
      <dgm:t>
        <a:bodyPr/>
        <a:lstStyle/>
        <a:p>
          <a:endParaRPr lang="en-US"/>
        </a:p>
      </dgm:t>
    </dgm:pt>
    <dgm:pt modelId="{29B89153-FD72-6347-AAB2-D02835293935}" type="pres">
      <dgm:prSet presAssocID="{A0F4373D-7F70-5F42-B44C-AC9DEAC6E387}" presName="Name0" presStyleCnt="0">
        <dgm:presLayoutVars>
          <dgm:dir/>
          <dgm:animLvl val="lvl"/>
          <dgm:resizeHandles val="exact"/>
        </dgm:presLayoutVars>
      </dgm:prSet>
      <dgm:spPr/>
    </dgm:pt>
    <dgm:pt modelId="{9D9CC5BE-AE6A-194F-A176-4CEC0F863AA3}" type="pres">
      <dgm:prSet presAssocID="{EC320322-4EAA-6441-B7BC-73263ABCF2AF}" presName="linNode" presStyleCnt="0"/>
      <dgm:spPr/>
    </dgm:pt>
    <dgm:pt modelId="{5B189D29-84A9-8642-BD42-ECA42378B297}" type="pres">
      <dgm:prSet presAssocID="{EC320322-4EAA-6441-B7BC-73263ABCF2A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FB1CB6B3-2E64-814D-8295-715161DFD5BC}" type="pres">
      <dgm:prSet presAssocID="{EC320322-4EAA-6441-B7BC-73263ABCF2AF}" presName="descendantText" presStyleLbl="alignAccFollowNode1" presStyleIdx="0" presStyleCnt="3">
        <dgm:presLayoutVars>
          <dgm:bulletEnabled val="1"/>
        </dgm:presLayoutVars>
      </dgm:prSet>
      <dgm:spPr/>
    </dgm:pt>
    <dgm:pt modelId="{A053A232-A9BC-4B42-8433-25266795925A}" type="pres">
      <dgm:prSet presAssocID="{622BCD4F-99EB-5044-8354-C8ECF9E40080}" presName="sp" presStyleCnt="0"/>
      <dgm:spPr/>
    </dgm:pt>
    <dgm:pt modelId="{5279F87F-B29B-0149-9CB0-AA3FB719750C}" type="pres">
      <dgm:prSet presAssocID="{9E95A0A4-BC8F-2E46-8B37-F773D1C0B917}" presName="linNode" presStyleCnt="0"/>
      <dgm:spPr/>
    </dgm:pt>
    <dgm:pt modelId="{BB43C137-A0FC-B04B-86AA-7A1D179152ED}" type="pres">
      <dgm:prSet presAssocID="{9E95A0A4-BC8F-2E46-8B37-F773D1C0B91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28728B0-5E83-CA4B-8EF3-FF41B68A4E12}" type="pres">
      <dgm:prSet presAssocID="{9E95A0A4-BC8F-2E46-8B37-F773D1C0B917}" presName="descendantText" presStyleLbl="alignAccFollowNode1" presStyleIdx="1" presStyleCnt="3">
        <dgm:presLayoutVars>
          <dgm:bulletEnabled val="1"/>
        </dgm:presLayoutVars>
      </dgm:prSet>
      <dgm:spPr/>
    </dgm:pt>
    <dgm:pt modelId="{0180E84A-78EC-164C-88DA-D1DAC2B40B99}" type="pres">
      <dgm:prSet presAssocID="{6D77D329-E50E-344F-AAB5-1240C1CDD35E}" presName="sp" presStyleCnt="0"/>
      <dgm:spPr/>
    </dgm:pt>
    <dgm:pt modelId="{1AA8905E-7060-A74C-9C31-276315376694}" type="pres">
      <dgm:prSet presAssocID="{3CAC8B7A-DC89-894F-9A14-423DA77CBC7C}" presName="linNode" presStyleCnt="0"/>
      <dgm:spPr/>
    </dgm:pt>
    <dgm:pt modelId="{CD93882F-E627-3041-8156-B6A9DD470CC8}" type="pres">
      <dgm:prSet presAssocID="{3CAC8B7A-DC89-894F-9A14-423DA77CBC7C}" presName="parentText" presStyleLbl="node1" presStyleIdx="2" presStyleCnt="3">
        <dgm:presLayoutVars>
          <dgm:chMax val="1"/>
          <dgm:bulletEnabled val="1"/>
        </dgm:presLayoutVars>
      </dgm:prSet>
      <dgm:spPr>
        <a:xfrm>
          <a:off x="0" y="3156617"/>
          <a:ext cx="3671453" cy="1502067"/>
        </a:xfrm>
        <a:prstGeom prst="roundRect">
          <a:avLst/>
        </a:prstGeom>
      </dgm:spPr>
    </dgm:pt>
    <dgm:pt modelId="{9DEDDE0F-15BD-A041-BF6D-525942A9C6E0}" type="pres">
      <dgm:prSet presAssocID="{3CAC8B7A-DC89-894F-9A14-423DA77CBC7C}" presName="descendantText" presStyleLbl="alignAccFollowNode1" presStyleIdx="2" presStyleCnt="3">
        <dgm:presLayoutVars>
          <dgm:bulletEnabled val="1"/>
        </dgm:presLayoutVars>
      </dgm:prSet>
      <dgm:spPr>
        <a:xfrm rot="5400000">
          <a:off x="6334140" y="644137"/>
          <a:ext cx="1201654" cy="6527027"/>
        </a:xfrm>
        <a:prstGeom prst="round2SameRect">
          <a:avLst/>
        </a:prstGeom>
      </dgm:spPr>
    </dgm:pt>
  </dgm:ptLst>
  <dgm:cxnLst>
    <dgm:cxn modelId="{49931305-CABE-E444-BFCE-71B3F3D4CF65}" type="presOf" srcId="{A0F4373D-7F70-5F42-B44C-AC9DEAC6E387}" destId="{29B89153-FD72-6347-AAB2-D02835293935}" srcOrd="0" destOrd="0" presId="urn:microsoft.com/office/officeart/2005/8/layout/vList5"/>
    <dgm:cxn modelId="{DFA2A826-F7CC-D242-BCC2-1EE72EFC2188}" type="presOf" srcId="{EC320322-4EAA-6441-B7BC-73263ABCF2AF}" destId="{5B189D29-84A9-8642-BD42-ECA42378B297}" srcOrd="0" destOrd="0" presId="urn:microsoft.com/office/officeart/2005/8/layout/vList5"/>
    <dgm:cxn modelId="{20B46E33-ECF0-254D-BD9E-3A04E17F95B7}" type="presOf" srcId="{FE4C4CD9-8A20-5447-9D12-141CD5A2789D}" destId="{9DEDDE0F-15BD-A041-BF6D-525942A9C6E0}" srcOrd="0" destOrd="0" presId="urn:microsoft.com/office/officeart/2005/8/layout/vList5"/>
    <dgm:cxn modelId="{2AFE1341-28BE-694E-A68A-68EF2A4AB34B}" srcId="{9E95A0A4-BC8F-2E46-8B37-F773D1C0B917}" destId="{B1E7DF7B-3017-B44C-BB2C-6667169FD1F8}" srcOrd="0" destOrd="0" parTransId="{CFA5EA2C-F18A-DC45-B9A8-79847272D056}" sibTransId="{4C3FE7FD-F176-AF4B-ADCA-203A3E4D148B}"/>
    <dgm:cxn modelId="{F7D0784B-3FB7-C04C-88E9-7A75145772B4}" type="presOf" srcId="{B1E7DF7B-3017-B44C-BB2C-6667169FD1F8}" destId="{828728B0-5E83-CA4B-8EF3-FF41B68A4E12}" srcOrd="0" destOrd="0" presId="urn:microsoft.com/office/officeart/2005/8/layout/vList5"/>
    <dgm:cxn modelId="{D837A651-31D3-6943-B1E0-A9B1EF2D8CC3}" srcId="{A0F4373D-7F70-5F42-B44C-AC9DEAC6E387}" destId="{3CAC8B7A-DC89-894F-9A14-423DA77CBC7C}" srcOrd="2" destOrd="0" parTransId="{9F7E143D-7685-064D-939C-BD99E33E63B1}" sibTransId="{4B8A7F24-770C-774A-946E-D64E0A32A4BF}"/>
    <dgm:cxn modelId="{DC7B0160-934C-974D-86E4-F6C06650D0A7}" type="presOf" srcId="{3CAC8B7A-DC89-894F-9A14-423DA77CBC7C}" destId="{CD93882F-E627-3041-8156-B6A9DD470CC8}" srcOrd="0" destOrd="0" presId="urn:microsoft.com/office/officeart/2005/8/layout/vList5"/>
    <dgm:cxn modelId="{75199067-D530-B643-B44D-0BB342D62F0E}" type="presOf" srcId="{9E95A0A4-BC8F-2E46-8B37-F773D1C0B917}" destId="{BB43C137-A0FC-B04B-86AA-7A1D179152ED}" srcOrd="0" destOrd="0" presId="urn:microsoft.com/office/officeart/2005/8/layout/vList5"/>
    <dgm:cxn modelId="{EF4A1091-CBEB-2149-BD04-DEB5684B3A9F}" srcId="{EC320322-4EAA-6441-B7BC-73263ABCF2AF}" destId="{C25F483A-7999-EC4C-8DC8-A1A0D6BF6D6F}" srcOrd="0" destOrd="0" parTransId="{CE58EA18-2415-9E4D-99EC-AB58FCA49C20}" sibTransId="{5CCEF1DD-9950-3845-9CA2-2389A6B58445}"/>
    <dgm:cxn modelId="{E104B99E-2A8C-394B-8641-740D7870FE93}" srcId="{3CAC8B7A-DC89-894F-9A14-423DA77CBC7C}" destId="{FE4C4CD9-8A20-5447-9D12-141CD5A2789D}" srcOrd="0" destOrd="0" parTransId="{FF60FEBF-73B0-C447-ACC9-29E3D7E864BE}" sibTransId="{F62BADC7-2F68-9C42-BF30-6A51F568F3FA}"/>
    <dgm:cxn modelId="{11CDBCD6-31D4-9D4F-91D1-6296C09B8439}" srcId="{A0F4373D-7F70-5F42-B44C-AC9DEAC6E387}" destId="{9E95A0A4-BC8F-2E46-8B37-F773D1C0B917}" srcOrd="1" destOrd="0" parTransId="{A9DE656C-2FDB-6E44-9AEC-CE9C4AFDE775}" sibTransId="{6D77D329-E50E-344F-AAB5-1240C1CDD35E}"/>
    <dgm:cxn modelId="{759A85E6-90A7-2549-9E08-294D778DE0C1}" type="presOf" srcId="{C25F483A-7999-EC4C-8DC8-A1A0D6BF6D6F}" destId="{FB1CB6B3-2E64-814D-8295-715161DFD5BC}" srcOrd="0" destOrd="0" presId="urn:microsoft.com/office/officeart/2005/8/layout/vList5"/>
    <dgm:cxn modelId="{9E32C7F2-A193-6945-84F4-B935E79905CB}" srcId="{A0F4373D-7F70-5F42-B44C-AC9DEAC6E387}" destId="{EC320322-4EAA-6441-B7BC-73263ABCF2AF}" srcOrd="0" destOrd="0" parTransId="{F2EC43C5-E920-EB4C-A00A-0A901866F0DE}" sibTransId="{622BCD4F-99EB-5044-8354-C8ECF9E40080}"/>
    <dgm:cxn modelId="{14C7D884-A243-324B-BCCB-C0A8527A5CC5}" type="presParOf" srcId="{29B89153-FD72-6347-AAB2-D02835293935}" destId="{9D9CC5BE-AE6A-194F-A176-4CEC0F863AA3}" srcOrd="0" destOrd="0" presId="urn:microsoft.com/office/officeart/2005/8/layout/vList5"/>
    <dgm:cxn modelId="{26EE6F29-A5D7-3F44-897E-DFF52F73F8AA}" type="presParOf" srcId="{9D9CC5BE-AE6A-194F-A176-4CEC0F863AA3}" destId="{5B189D29-84A9-8642-BD42-ECA42378B297}" srcOrd="0" destOrd="0" presId="urn:microsoft.com/office/officeart/2005/8/layout/vList5"/>
    <dgm:cxn modelId="{A4908815-9D2F-D341-9B2F-496E971DD267}" type="presParOf" srcId="{9D9CC5BE-AE6A-194F-A176-4CEC0F863AA3}" destId="{FB1CB6B3-2E64-814D-8295-715161DFD5BC}" srcOrd="1" destOrd="0" presId="urn:microsoft.com/office/officeart/2005/8/layout/vList5"/>
    <dgm:cxn modelId="{D46CB26A-41D4-8F4C-8DAD-122F72CC195B}" type="presParOf" srcId="{29B89153-FD72-6347-AAB2-D02835293935}" destId="{A053A232-A9BC-4B42-8433-25266795925A}" srcOrd="1" destOrd="0" presId="urn:microsoft.com/office/officeart/2005/8/layout/vList5"/>
    <dgm:cxn modelId="{859C8503-41B9-B940-953D-120345C4E712}" type="presParOf" srcId="{29B89153-FD72-6347-AAB2-D02835293935}" destId="{5279F87F-B29B-0149-9CB0-AA3FB719750C}" srcOrd="2" destOrd="0" presId="urn:microsoft.com/office/officeart/2005/8/layout/vList5"/>
    <dgm:cxn modelId="{7D87AFC9-C58D-D645-B1EE-77EE18558BC3}" type="presParOf" srcId="{5279F87F-B29B-0149-9CB0-AA3FB719750C}" destId="{BB43C137-A0FC-B04B-86AA-7A1D179152ED}" srcOrd="0" destOrd="0" presId="urn:microsoft.com/office/officeart/2005/8/layout/vList5"/>
    <dgm:cxn modelId="{EE9E33C5-4E6D-2149-BFD7-0EEB6452A051}" type="presParOf" srcId="{5279F87F-B29B-0149-9CB0-AA3FB719750C}" destId="{828728B0-5E83-CA4B-8EF3-FF41B68A4E12}" srcOrd="1" destOrd="0" presId="urn:microsoft.com/office/officeart/2005/8/layout/vList5"/>
    <dgm:cxn modelId="{C30AA102-B273-2546-B05D-B8186FB0E20A}" type="presParOf" srcId="{29B89153-FD72-6347-AAB2-D02835293935}" destId="{0180E84A-78EC-164C-88DA-D1DAC2B40B99}" srcOrd="3" destOrd="0" presId="urn:microsoft.com/office/officeart/2005/8/layout/vList5"/>
    <dgm:cxn modelId="{4FEC2F80-9B32-1340-A6B3-4BE742B7AEB7}" type="presParOf" srcId="{29B89153-FD72-6347-AAB2-D02835293935}" destId="{1AA8905E-7060-A74C-9C31-276315376694}" srcOrd="4" destOrd="0" presId="urn:microsoft.com/office/officeart/2005/8/layout/vList5"/>
    <dgm:cxn modelId="{D55658EF-F74B-2447-82E1-EC1B408BC912}" type="presParOf" srcId="{1AA8905E-7060-A74C-9C31-276315376694}" destId="{CD93882F-E627-3041-8156-B6A9DD470CC8}" srcOrd="0" destOrd="0" presId="urn:microsoft.com/office/officeart/2005/8/layout/vList5"/>
    <dgm:cxn modelId="{9C2BE3EF-619D-5246-A87D-3A2728771D75}" type="presParOf" srcId="{1AA8905E-7060-A74C-9C31-276315376694}" destId="{9DEDDE0F-15BD-A041-BF6D-525942A9C6E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1831AB3-5AE2-3147-AED1-D29A674245DF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109DED-1905-FE42-958A-E7967BE98251}">
      <dgm:prSet phldrT="[Text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0013" tIns="33338" rIns="33338" bIns="33338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Gather</a:t>
          </a:r>
        </a:p>
      </dgm:t>
    </dgm:pt>
    <dgm:pt modelId="{4DA3D8B5-7AD6-9044-8EC4-237762CEFFDC}" type="parTrans" cxnId="{F3FC4A38-7586-9A48-B1FB-CDA447BE7D13}">
      <dgm:prSet/>
      <dgm:spPr/>
      <dgm:t>
        <a:bodyPr/>
        <a:lstStyle/>
        <a:p>
          <a:endParaRPr lang="en-US"/>
        </a:p>
      </dgm:t>
    </dgm:pt>
    <dgm:pt modelId="{CCF85FEB-45E3-AC4B-B80A-678BF992AF23}" type="sibTrans" cxnId="{F3FC4A38-7586-9A48-B1FB-CDA447BE7D13}">
      <dgm:prSet/>
      <dgm:spPr/>
      <dgm:t>
        <a:bodyPr/>
        <a:lstStyle/>
        <a:p>
          <a:endParaRPr lang="en-US"/>
        </a:p>
      </dgm:t>
    </dgm:pt>
    <dgm:pt modelId="{1D73A446-E032-F544-BBBD-60161D8BBBC8}">
      <dgm:prSet phldrT="[Text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0013" tIns="33338" rIns="33338" bIns="33338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frame</a:t>
          </a:r>
        </a:p>
      </dgm:t>
    </dgm:pt>
    <dgm:pt modelId="{8081D5CE-16C6-DA46-84D8-3445D051700B}" type="parTrans" cxnId="{780E1E74-3251-E141-9DC8-0CA6CF6EF76F}">
      <dgm:prSet/>
      <dgm:spPr/>
      <dgm:t>
        <a:bodyPr/>
        <a:lstStyle/>
        <a:p>
          <a:endParaRPr lang="en-US"/>
        </a:p>
      </dgm:t>
    </dgm:pt>
    <dgm:pt modelId="{7486CB86-800A-7245-B1A7-4F36DB9CD6FF}" type="sibTrans" cxnId="{780E1E74-3251-E141-9DC8-0CA6CF6EF76F}">
      <dgm:prSet/>
      <dgm:spPr/>
      <dgm:t>
        <a:bodyPr/>
        <a:lstStyle/>
        <a:p>
          <a:endParaRPr lang="en-US"/>
        </a:p>
      </dgm:t>
    </dgm:pt>
    <dgm:pt modelId="{4A3ED6B9-3FA3-EB41-A729-7D27381A3AA6}">
      <dgm:prSet phldrT="[Text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0013" tIns="33338" rIns="33338" bIns="33338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Enrich</a:t>
          </a:r>
        </a:p>
      </dgm:t>
    </dgm:pt>
    <dgm:pt modelId="{A6F06030-3F88-BE41-8780-08A54F534B39}" type="parTrans" cxnId="{98CC3575-DC2C-9C4F-9A10-D5BB756C1C9F}">
      <dgm:prSet/>
      <dgm:spPr/>
      <dgm:t>
        <a:bodyPr/>
        <a:lstStyle/>
        <a:p>
          <a:endParaRPr lang="en-US"/>
        </a:p>
      </dgm:t>
    </dgm:pt>
    <dgm:pt modelId="{7F591A65-AA13-8048-9732-EBFF1F09F727}" type="sibTrans" cxnId="{98CC3575-DC2C-9C4F-9A10-D5BB756C1C9F}">
      <dgm:prSet/>
      <dgm:spPr/>
      <dgm:t>
        <a:bodyPr/>
        <a:lstStyle/>
        <a:p>
          <a:endParaRPr lang="en-US"/>
        </a:p>
      </dgm:t>
    </dgm:pt>
    <dgm:pt modelId="{D7CEAF35-BB8C-AE42-9FE1-09E835051F6A}">
      <dgm:prSet phldrT="[Text]" custT="1"/>
      <dgm:spPr>
        <a:solidFill>
          <a:srgbClr val="C00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0013" tIns="33338" rIns="33338" bIns="33338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Process</a:t>
          </a:r>
          <a:endParaRPr lang="en-US" sz="250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D84EE739-E6AC-CA42-A992-CF8DDB31ABD6}" type="parTrans" cxnId="{F7FF055F-DFAD-0A4A-B722-538887E8B551}">
      <dgm:prSet/>
      <dgm:spPr/>
      <dgm:t>
        <a:bodyPr/>
        <a:lstStyle/>
        <a:p>
          <a:endParaRPr lang="en-US"/>
        </a:p>
      </dgm:t>
    </dgm:pt>
    <dgm:pt modelId="{4E8D20BE-535B-D346-8D53-BE4FD0DAF38C}" type="sibTrans" cxnId="{F7FF055F-DFAD-0A4A-B722-538887E8B551}">
      <dgm:prSet/>
      <dgm:spPr/>
      <dgm:t>
        <a:bodyPr/>
        <a:lstStyle/>
        <a:p>
          <a:endParaRPr lang="en-US"/>
        </a:p>
      </dgm:t>
    </dgm:pt>
    <dgm:pt modelId="{64B24B50-B162-DB44-B627-A0415BECD71A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Present</a:t>
          </a:r>
        </a:p>
      </dgm:t>
    </dgm:pt>
    <dgm:pt modelId="{EB14C48F-A6D3-D944-A5A0-AA583B8F7B39}" type="parTrans" cxnId="{F9A053ED-E649-1140-B7F2-AFD33EE6E553}">
      <dgm:prSet/>
      <dgm:spPr/>
      <dgm:t>
        <a:bodyPr/>
        <a:lstStyle/>
        <a:p>
          <a:endParaRPr lang="en-US"/>
        </a:p>
      </dgm:t>
    </dgm:pt>
    <dgm:pt modelId="{BEC97ECE-E4F3-1947-BFBD-FBEDB0F236A4}" type="sibTrans" cxnId="{F9A053ED-E649-1140-B7F2-AFD33EE6E553}">
      <dgm:prSet/>
      <dgm:spPr/>
      <dgm:t>
        <a:bodyPr/>
        <a:lstStyle/>
        <a:p>
          <a:endParaRPr lang="en-US"/>
        </a:p>
      </dgm:t>
    </dgm:pt>
    <dgm:pt modelId="{D4681CDE-0EE5-0E45-80F9-26B39823A4EA}" type="pres">
      <dgm:prSet presAssocID="{11831AB3-5AE2-3147-AED1-D29A674245DF}" presName="Name0" presStyleCnt="0">
        <dgm:presLayoutVars>
          <dgm:dir/>
          <dgm:animLvl val="lvl"/>
          <dgm:resizeHandles val="exact"/>
        </dgm:presLayoutVars>
      </dgm:prSet>
      <dgm:spPr/>
    </dgm:pt>
    <dgm:pt modelId="{CE1BF63C-05FE-8B43-A011-CFE53CE25874}" type="pres">
      <dgm:prSet presAssocID="{81109DED-1905-FE42-958A-E7967BE9825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2421" y="557318"/>
          <a:ext cx="2155531" cy="862212"/>
        </a:xfrm>
        <a:prstGeom prst="chevron">
          <a:avLst/>
        </a:prstGeom>
      </dgm:spPr>
    </dgm:pt>
    <dgm:pt modelId="{AAAE798A-A742-FB4A-88D1-314A86025631}" type="pres">
      <dgm:prSet presAssocID="{CCF85FEB-45E3-AC4B-B80A-678BF992AF23}" presName="parTxOnlySpace" presStyleCnt="0"/>
      <dgm:spPr/>
    </dgm:pt>
    <dgm:pt modelId="{5A723122-4B0E-4B4E-9544-01FA3CD1BE0C}" type="pres">
      <dgm:prSet presAssocID="{1D73A446-E032-F544-BBBD-60161D8BBBC8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942399" y="557318"/>
          <a:ext cx="2155531" cy="862212"/>
        </a:xfrm>
        <a:prstGeom prst="chevron">
          <a:avLst/>
        </a:prstGeom>
      </dgm:spPr>
    </dgm:pt>
    <dgm:pt modelId="{C2494616-AA4D-D740-98EF-14B98010A515}" type="pres">
      <dgm:prSet presAssocID="{7486CB86-800A-7245-B1A7-4F36DB9CD6FF}" presName="parTxOnlySpace" presStyleCnt="0"/>
      <dgm:spPr/>
    </dgm:pt>
    <dgm:pt modelId="{B397C80C-D907-7849-961B-7A98C3FCE11A}" type="pres">
      <dgm:prSet presAssocID="{4A3ED6B9-3FA3-EB41-A729-7D27381A3AA6}" presName="parTxOnly" presStyleLbl="node1" presStyleIdx="2" presStyleCnt="5">
        <dgm:presLayoutVars>
          <dgm:chMax val="0"/>
          <dgm:chPref val="0"/>
          <dgm:bulletEnabled val="1"/>
        </dgm:presLayoutVars>
      </dgm:prSet>
      <dgm:spPr>
        <a:xfrm>
          <a:off x="3882377" y="557318"/>
          <a:ext cx="2155531" cy="862212"/>
        </a:xfrm>
        <a:prstGeom prst="chevron">
          <a:avLst/>
        </a:prstGeom>
      </dgm:spPr>
    </dgm:pt>
    <dgm:pt modelId="{68475916-FE26-4C4E-A741-74FA6C689951}" type="pres">
      <dgm:prSet presAssocID="{7F591A65-AA13-8048-9732-EBFF1F09F727}" presName="parTxOnlySpace" presStyleCnt="0"/>
      <dgm:spPr/>
    </dgm:pt>
    <dgm:pt modelId="{814AA069-72A1-A549-9F7D-8666D8A50598}" type="pres">
      <dgm:prSet presAssocID="{D7CEAF35-BB8C-AE42-9FE1-09E835051F6A}" presName="parTxOnly" presStyleLbl="node1" presStyleIdx="3" presStyleCnt="5">
        <dgm:presLayoutVars>
          <dgm:chMax val="0"/>
          <dgm:chPref val="0"/>
          <dgm:bulletEnabled val="1"/>
        </dgm:presLayoutVars>
      </dgm:prSet>
      <dgm:spPr>
        <a:xfrm>
          <a:off x="5822355" y="557318"/>
          <a:ext cx="2155531" cy="862212"/>
        </a:xfrm>
        <a:prstGeom prst="chevron">
          <a:avLst/>
        </a:prstGeom>
      </dgm:spPr>
    </dgm:pt>
    <dgm:pt modelId="{FD807F21-F195-D641-B0A5-019CCB098717}" type="pres">
      <dgm:prSet presAssocID="{4E8D20BE-535B-D346-8D53-BE4FD0DAF38C}" presName="parTxOnlySpace" presStyleCnt="0"/>
      <dgm:spPr/>
    </dgm:pt>
    <dgm:pt modelId="{79A46DC8-6094-2341-8B32-ED95BDE7EFB9}" type="pres">
      <dgm:prSet presAssocID="{64B24B50-B162-DB44-B627-A0415BECD71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49E404-13AE-124B-9F9A-252121B1ED14}" type="presOf" srcId="{1D73A446-E032-F544-BBBD-60161D8BBBC8}" destId="{5A723122-4B0E-4B4E-9544-01FA3CD1BE0C}" srcOrd="0" destOrd="0" presId="urn:microsoft.com/office/officeart/2005/8/layout/chevron1"/>
    <dgm:cxn modelId="{1967A70C-2601-5540-B431-401C03F46BED}" type="presOf" srcId="{4A3ED6B9-3FA3-EB41-A729-7D27381A3AA6}" destId="{B397C80C-D907-7849-961B-7A98C3FCE11A}" srcOrd="0" destOrd="0" presId="urn:microsoft.com/office/officeart/2005/8/layout/chevron1"/>
    <dgm:cxn modelId="{F3FC4A38-7586-9A48-B1FB-CDA447BE7D13}" srcId="{11831AB3-5AE2-3147-AED1-D29A674245DF}" destId="{81109DED-1905-FE42-958A-E7967BE98251}" srcOrd="0" destOrd="0" parTransId="{4DA3D8B5-7AD6-9044-8EC4-237762CEFFDC}" sibTransId="{CCF85FEB-45E3-AC4B-B80A-678BF992AF23}"/>
    <dgm:cxn modelId="{8D93BB5A-8EAC-324B-8F8D-BF832B75B968}" type="presOf" srcId="{64B24B50-B162-DB44-B627-A0415BECD71A}" destId="{79A46DC8-6094-2341-8B32-ED95BDE7EFB9}" srcOrd="0" destOrd="0" presId="urn:microsoft.com/office/officeart/2005/8/layout/chevron1"/>
    <dgm:cxn modelId="{F7FF055F-DFAD-0A4A-B722-538887E8B551}" srcId="{11831AB3-5AE2-3147-AED1-D29A674245DF}" destId="{D7CEAF35-BB8C-AE42-9FE1-09E835051F6A}" srcOrd="3" destOrd="0" parTransId="{D84EE739-E6AC-CA42-A992-CF8DDB31ABD6}" sibTransId="{4E8D20BE-535B-D346-8D53-BE4FD0DAF38C}"/>
    <dgm:cxn modelId="{780E1E74-3251-E141-9DC8-0CA6CF6EF76F}" srcId="{11831AB3-5AE2-3147-AED1-D29A674245DF}" destId="{1D73A446-E032-F544-BBBD-60161D8BBBC8}" srcOrd="1" destOrd="0" parTransId="{8081D5CE-16C6-DA46-84D8-3445D051700B}" sibTransId="{7486CB86-800A-7245-B1A7-4F36DB9CD6FF}"/>
    <dgm:cxn modelId="{98CC3575-DC2C-9C4F-9A10-D5BB756C1C9F}" srcId="{11831AB3-5AE2-3147-AED1-D29A674245DF}" destId="{4A3ED6B9-3FA3-EB41-A729-7D27381A3AA6}" srcOrd="2" destOrd="0" parTransId="{A6F06030-3F88-BE41-8780-08A54F534B39}" sibTransId="{7F591A65-AA13-8048-9732-EBFF1F09F727}"/>
    <dgm:cxn modelId="{994995A5-F298-F842-9856-B0C2FBA23340}" type="presOf" srcId="{11831AB3-5AE2-3147-AED1-D29A674245DF}" destId="{D4681CDE-0EE5-0E45-80F9-26B39823A4EA}" srcOrd="0" destOrd="0" presId="urn:microsoft.com/office/officeart/2005/8/layout/chevron1"/>
    <dgm:cxn modelId="{A47995E4-E393-8F43-9007-5C35B0DD4192}" type="presOf" srcId="{D7CEAF35-BB8C-AE42-9FE1-09E835051F6A}" destId="{814AA069-72A1-A549-9F7D-8666D8A50598}" srcOrd="0" destOrd="0" presId="urn:microsoft.com/office/officeart/2005/8/layout/chevron1"/>
    <dgm:cxn modelId="{F9A053ED-E649-1140-B7F2-AFD33EE6E553}" srcId="{11831AB3-5AE2-3147-AED1-D29A674245DF}" destId="{64B24B50-B162-DB44-B627-A0415BECD71A}" srcOrd="4" destOrd="0" parTransId="{EB14C48F-A6D3-D944-A5A0-AA583B8F7B39}" sibTransId="{BEC97ECE-E4F3-1947-BFBD-FBEDB0F236A4}"/>
    <dgm:cxn modelId="{760710F7-034C-8446-AD8F-E64703019517}" type="presOf" srcId="{81109DED-1905-FE42-958A-E7967BE98251}" destId="{CE1BF63C-05FE-8B43-A011-CFE53CE25874}" srcOrd="0" destOrd="0" presId="urn:microsoft.com/office/officeart/2005/8/layout/chevron1"/>
    <dgm:cxn modelId="{ED9614B4-40D8-0C45-ADE9-C7862F91258D}" type="presParOf" srcId="{D4681CDE-0EE5-0E45-80F9-26B39823A4EA}" destId="{CE1BF63C-05FE-8B43-A011-CFE53CE25874}" srcOrd="0" destOrd="0" presId="urn:microsoft.com/office/officeart/2005/8/layout/chevron1"/>
    <dgm:cxn modelId="{6429F49A-3605-894A-8678-72E407DB477E}" type="presParOf" srcId="{D4681CDE-0EE5-0E45-80F9-26B39823A4EA}" destId="{AAAE798A-A742-FB4A-88D1-314A86025631}" srcOrd="1" destOrd="0" presId="urn:microsoft.com/office/officeart/2005/8/layout/chevron1"/>
    <dgm:cxn modelId="{1F2D36DC-4C1D-1645-8351-DED6674D7D31}" type="presParOf" srcId="{D4681CDE-0EE5-0E45-80F9-26B39823A4EA}" destId="{5A723122-4B0E-4B4E-9544-01FA3CD1BE0C}" srcOrd="2" destOrd="0" presId="urn:microsoft.com/office/officeart/2005/8/layout/chevron1"/>
    <dgm:cxn modelId="{3E6BA41E-B420-7443-9AD9-5E32B5846729}" type="presParOf" srcId="{D4681CDE-0EE5-0E45-80F9-26B39823A4EA}" destId="{C2494616-AA4D-D740-98EF-14B98010A515}" srcOrd="3" destOrd="0" presId="urn:microsoft.com/office/officeart/2005/8/layout/chevron1"/>
    <dgm:cxn modelId="{A96982FB-C739-2845-B1D7-A5D6C4AB9A21}" type="presParOf" srcId="{D4681CDE-0EE5-0E45-80F9-26B39823A4EA}" destId="{B397C80C-D907-7849-961B-7A98C3FCE11A}" srcOrd="4" destOrd="0" presId="urn:microsoft.com/office/officeart/2005/8/layout/chevron1"/>
    <dgm:cxn modelId="{56A88B47-97FA-8242-9DA1-C755301D0826}" type="presParOf" srcId="{D4681CDE-0EE5-0E45-80F9-26B39823A4EA}" destId="{68475916-FE26-4C4E-A741-74FA6C689951}" srcOrd="5" destOrd="0" presId="urn:microsoft.com/office/officeart/2005/8/layout/chevron1"/>
    <dgm:cxn modelId="{4B1F31B3-AFFB-7B48-BA66-BAF855CBFFE1}" type="presParOf" srcId="{D4681CDE-0EE5-0E45-80F9-26B39823A4EA}" destId="{814AA069-72A1-A549-9F7D-8666D8A50598}" srcOrd="6" destOrd="0" presId="urn:microsoft.com/office/officeart/2005/8/layout/chevron1"/>
    <dgm:cxn modelId="{93E99073-0C0E-AC45-8596-77530DDB7807}" type="presParOf" srcId="{D4681CDE-0EE5-0E45-80F9-26B39823A4EA}" destId="{FD807F21-F195-D641-B0A5-019CCB098717}" srcOrd="7" destOrd="0" presId="urn:microsoft.com/office/officeart/2005/8/layout/chevron1"/>
    <dgm:cxn modelId="{6774E652-5F8E-F74C-8C67-2F451731E968}" type="presParOf" srcId="{D4681CDE-0EE5-0E45-80F9-26B39823A4EA}" destId="{79A46DC8-6094-2341-8B32-ED95BDE7EFB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1831AB3-5AE2-3147-AED1-D29A674245DF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109DED-1905-FE42-958A-E7967BE98251}">
      <dgm:prSet phldrT="[Text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0013" tIns="33338" rIns="33338" bIns="33338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Gather</a:t>
          </a:r>
        </a:p>
      </dgm:t>
    </dgm:pt>
    <dgm:pt modelId="{4DA3D8B5-7AD6-9044-8EC4-237762CEFFDC}" type="parTrans" cxnId="{F3FC4A38-7586-9A48-B1FB-CDA447BE7D13}">
      <dgm:prSet/>
      <dgm:spPr/>
      <dgm:t>
        <a:bodyPr/>
        <a:lstStyle/>
        <a:p>
          <a:endParaRPr lang="en-US"/>
        </a:p>
      </dgm:t>
    </dgm:pt>
    <dgm:pt modelId="{CCF85FEB-45E3-AC4B-B80A-678BF992AF23}" type="sibTrans" cxnId="{F3FC4A38-7586-9A48-B1FB-CDA447BE7D13}">
      <dgm:prSet/>
      <dgm:spPr/>
      <dgm:t>
        <a:bodyPr/>
        <a:lstStyle/>
        <a:p>
          <a:endParaRPr lang="en-US"/>
        </a:p>
      </dgm:t>
    </dgm:pt>
    <dgm:pt modelId="{1D73A446-E032-F544-BBBD-60161D8BBBC8}">
      <dgm:prSet phldrT="[Text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0013" tIns="33338" rIns="33338" bIns="33338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frame</a:t>
          </a:r>
        </a:p>
      </dgm:t>
    </dgm:pt>
    <dgm:pt modelId="{8081D5CE-16C6-DA46-84D8-3445D051700B}" type="parTrans" cxnId="{780E1E74-3251-E141-9DC8-0CA6CF6EF76F}">
      <dgm:prSet/>
      <dgm:spPr/>
      <dgm:t>
        <a:bodyPr/>
        <a:lstStyle/>
        <a:p>
          <a:endParaRPr lang="en-US"/>
        </a:p>
      </dgm:t>
    </dgm:pt>
    <dgm:pt modelId="{7486CB86-800A-7245-B1A7-4F36DB9CD6FF}" type="sibTrans" cxnId="{780E1E74-3251-E141-9DC8-0CA6CF6EF76F}">
      <dgm:prSet/>
      <dgm:spPr/>
      <dgm:t>
        <a:bodyPr/>
        <a:lstStyle/>
        <a:p>
          <a:endParaRPr lang="en-US"/>
        </a:p>
      </dgm:t>
    </dgm:pt>
    <dgm:pt modelId="{4A3ED6B9-3FA3-EB41-A729-7D27381A3AA6}">
      <dgm:prSet phldrT="[Text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0013" tIns="33338" rIns="33338" bIns="33338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Enrich</a:t>
          </a:r>
        </a:p>
      </dgm:t>
    </dgm:pt>
    <dgm:pt modelId="{A6F06030-3F88-BE41-8780-08A54F534B39}" type="parTrans" cxnId="{98CC3575-DC2C-9C4F-9A10-D5BB756C1C9F}">
      <dgm:prSet/>
      <dgm:spPr/>
      <dgm:t>
        <a:bodyPr/>
        <a:lstStyle/>
        <a:p>
          <a:endParaRPr lang="en-US"/>
        </a:p>
      </dgm:t>
    </dgm:pt>
    <dgm:pt modelId="{7F591A65-AA13-8048-9732-EBFF1F09F727}" type="sibTrans" cxnId="{98CC3575-DC2C-9C4F-9A10-D5BB756C1C9F}">
      <dgm:prSet/>
      <dgm:spPr/>
      <dgm:t>
        <a:bodyPr/>
        <a:lstStyle/>
        <a:p>
          <a:endParaRPr lang="en-US"/>
        </a:p>
      </dgm:t>
    </dgm:pt>
    <dgm:pt modelId="{D7CEAF35-BB8C-AE42-9FE1-09E835051F6A}">
      <dgm:prSet phldrT="[Text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0013" tIns="33338" rIns="33338" bIns="33338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Process</a:t>
          </a:r>
        </a:p>
      </dgm:t>
    </dgm:pt>
    <dgm:pt modelId="{D84EE739-E6AC-CA42-A992-CF8DDB31ABD6}" type="parTrans" cxnId="{F7FF055F-DFAD-0A4A-B722-538887E8B551}">
      <dgm:prSet/>
      <dgm:spPr/>
      <dgm:t>
        <a:bodyPr/>
        <a:lstStyle/>
        <a:p>
          <a:endParaRPr lang="en-US"/>
        </a:p>
      </dgm:t>
    </dgm:pt>
    <dgm:pt modelId="{4E8D20BE-535B-D346-8D53-BE4FD0DAF38C}" type="sibTrans" cxnId="{F7FF055F-DFAD-0A4A-B722-538887E8B551}">
      <dgm:prSet/>
      <dgm:spPr/>
      <dgm:t>
        <a:bodyPr/>
        <a:lstStyle/>
        <a:p>
          <a:endParaRPr lang="en-US"/>
        </a:p>
      </dgm:t>
    </dgm:pt>
    <dgm:pt modelId="{64B24B50-B162-DB44-B627-A0415BECD71A}">
      <dgm:prSet phldrT="[Text]" custT="1"/>
      <dgm:spPr>
        <a:solidFill>
          <a:srgbClr val="C00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0013" tIns="33338" rIns="33338" bIns="33338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Present</a:t>
          </a:r>
        </a:p>
      </dgm:t>
    </dgm:pt>
    <dgm:pt modelId="{EB14C48F-A6D3-D944-A5A0-AA583B8F7B39}" type="parTrans" cxnId="{F9A053ED-E649-1140-B7F2-AFD33EE6E553}">
      <dgm:prSet/>
      <dgm:spPr/>
      <dgm:t>
        <a:bodyPr/>
        <a:lstStyle/>
        <a:p>
          <a:endParaRPr lang="en-US"/>
        </a:p>
      </dgm:t>
    </dgm:pt>
    <dgm:pt modelId="{BEC97ECE-E4F3-1947-BFBD-FBEDB0F236A4}" type="sibTrans" cxnId="{F9A053ED-E649-1140-B7F2-AFD33EE6E553}">
      <dgm:prSet/>
      <dgm:spPr/>
      <dgm:t>
        <a:bodyPr/>
        <a:lstStyle/>
        <a:p>
          <a:endParaRPr lang="en-US"/>
        </a:p>
      </dgm:t>
    </dgm:pt>
    <dgm:pt modelId="{D4681CDE-0EE5-0E45-80F9-26B39823A4EA}" type="pres">
      <dgm:prSet presAssocID="{11831AB3-5AE2-3147-AED1-D29A674245DF}" presName="Name0" presStyleCnt="0">
        <dgm:presLayoutVars>
          <dgm:dir/>
          <dgm:animLvl val="lvl"/>
          <dgm:resizeHandles val="exact"/>
        </dgm:presLayoutVars>
      </dgm:prSet>
      <dgm:spPr/>
    </dgm:pt>
    <dgm:pt modelId="{CE1BF63C-05FE-8B43-A011-CFE53CE25874}" type="pres">
      <dgm:prSet presAssocID="{81109DED-1905-FE42-958A-E7967BE9825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2421" y="557318"/>
          <a:ext cx="2155531" cy="862212"/>
        </a:xfrm>
        <a:prstGeom prst="chevron">
          <a:avLst/>
        </a:prstGeom>
      </dgm:spPr>
    </dgm:pt>
    <dgm:pt modelId="{AAAE798A-A742-FB4A-88D1-314A86025631}" type="pres">
      <dgm:prSet presAssocID="{CCF85FEB-45E3-AC4B-B80A-678BF992AF23}" presName="parTxOnlySpace" presStyleCnt="0"/>
      <dgm:spPr/>
    </dgm:pt>
    <dgm:pt modelId="{5A723122-4B0E-4B4E-9544-01FA3CD1BE0C}" type="pres">
      <dgm:prSet presAssocID="{1D73A446-E032-F544-BBBD-60161D8BBBC8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942399" y="557318"/>
          <a:ext cx="2155531" cy="862212"/>
        </a:xfrm>
        <a:prstGeom prst="chevron">
          <a:avLst/>
        </a:prstGeom>
      </dgm:spPr>
    </dgm:pt>
    <dgm:pt modelId="{C2494616-AA4D-D740-98EF-14B98010A515}" type="pres">
      <dgm:prSet presAssocID="{7486CB86-800A-7245-B1A7-4F36DB9CD6FF}" presName="parTxOnlySpace" presStyleCnt="0"/>
      <dgm:spPr/>
    </dgm:pt>
    <dgm:pt modelId="{B397C80C-D907-7849-961B-7A98C3FCE11A}" type="pres">
      <dgm:prSet presAssocID="{4A3ED6B9-3FA3-EB41-A729-7D27381A3AA6}" presName="parTxOnly" presStyleLbl="node1" presStyleIdx="2" presStyleCnt="5">
        <dgm:presLayoutVars>
          <dgm:chMax val="0"/>
          <dgm:chPref val="0"/>
          <dgm:bulletEnabled val="1"/>
        </dgm:presLayoutVars>
      </dgm:prSet>
      <dgm:spPr>
        <a:xfrm>
          <a:off x="3882377" y="557318"/>
          <a:ext cx="2155531" cy="862212"/>
        </a:xfrm>
        <a:prstGeom prst="chevron">
          <a:avLst/>
        </a:prstGeom>
      </dgm:spPr>
    </dgm:pt>
    <dgm:pt modelId="{68475916-FE26-4C4E-A741-74FA6C689951}" type="pres">
      <dgm:prSet presAssocID="{7F591A65-AA13-8048-9732-EBFF1F09F727}" presName="parTxOnlySpace" presStyleCnt="0"/>
      <dgm:spPr/>
    </dgm:pt>
    <dgm:pt modelId="{814AA069-72A1-A549-9F7D-8666D8A50598}" type="pres">
      <dgm:prSet presAssocID="{D7CEAF35-BB8C-AE42-9FE1-09E835051F6A}" presName="parTxOnly" presStyleLbl="node1" presStyleIdx="3" presStyleCnt="5">
        <dgm:presLayoutVars>
          <dgm:chMax val="0"/>
          <dgm:chPref val="0"/>
          <dgm:bulletEnabled val="1"/>
        </dgm:presLayoutVars>
      </dgm:prSet>
      <dgm:spPr>
        <a:xfrm>
          <a:off x="5822355" y="557318"/>
          <a:ext cx="2155531" cy="862212"/>
        </a:xfrm>
        <a:prstGeom prst="chevron">
          <a:avLst/>
        </a:prstGeom>
      </dgm:spPr>
    </dgm:pt>
    <dgm:pt modelId="{FD807F21-F195-D641-B0A5-019CCB098717}" type="pres">
      <dgm:prSet presAssocID="{4E8D20BE-535B-D346-8D53-BE4FD0DAF38C}" presName="parTxOnlySpace" presStyleCnt="0"/>
      <dgm:spPr/>
    </dgm:pt>
    <dgm:pt modelId="{79A46DC8-6094-2341-8B32-ED95BDE7EFB9}" type="pres">
      <dgm:prSet presAssocID="{64B24B50-B162-DB44-B627-A0415BECD71A}" presName="parTxOnly" presStyleLbl="node1" presStyleIdx="4" presStyleCnt="5">
        <dgm:presLayoutVars>
          <dgm:chMax val="0"/>
          <dgm:chPref val="0"/>
          <dgm:bulletEnabled val="1"/>
        </dgm:presLayoutVars>
      </dgm:prSet>
      <dgm:spPr>
        <a:xfrm>
          <a:off x="7762333" y="557318"/>
          <a:ext cx="2155531" cy="862212"/>
        </a:xfrm>
        <a:prstGeom prst="chevron">
          <a:avLst/>
        </a:prstGeom>
      </dgm:spPr>
    </dgm:pt>
  </dgm:ptLst>
  <dgm:cxnLst>
    <dgm:cxn modelId="{E549E404-13AE-124B-9F9A-252121B1ED14}" type="presOf" srcId="{1D73A446-E032-F544-BBBD-60161D8BBBC8}" destId="{5A723122-4B0E-4B4E-9544-01FA3CD1BE0C}" srcOrd="0" destOrd="0" presId="urn:microsoft.com/office/officeart/2005/8/layout/chevron1"/>
    <dgm:cxn modelId="{1967A70C-2601-5540-B431-401C03F46BED}" type="presOf" srcId="{4A3ED6B9-3FA3-EB41-A729-7D27381A3AA6}" destId="{B397C80C-D907-7849-961B-7A98C3FCE11A}" srcOrd="0" destOrd="0" presId="urn:microsoft.com/office/officeart/2005/8/layout/chevron1"/>
    <dgm:cxn modelId="{F3FC4A38-7586-9A48-B1FB-CDA447BE7D13}" srcId="{11831AB3-5AE2-3147-AED1-D29A674245DF}" destId="{81109DED-1905-FE42-958A-E7967BE98251}" srcOrd="0" destOrd="0" parTransId="{4DA3D8B5-7AD6-9044-8EC4-237762CEFFDC}" sibTransId="{CCF85FEB-45E3-AC4B-B80A-678BF992AF23}"/>
    <dgm:cxn modelId="{8D93BB5A-8EAC-324B-8F8D-BF832B75B968}" type="presOf" srcId="{64B24B50-B162-DB44-B627-A0415BECD71A}" destId="{79A46DC8-6094-2341-8B32-ED95BDE7EFB9}" srcOrd="0" destOrd="0" presId="urn:microsoft.com/office/officeart/2005/8/layout/chevron1"/>
    <dgm:cxn modelId="{F7FF055F-DFAD-0A4A-B722-538887E8B551}" srcId="{11831AB3-5AE2-3147-AED1-D29A674245DF}" destId="{D7CEAF35-BB8C-AE42-9FE1-09E835051F6A}" srcOrd="3" destOrd="0" parTransId="{D84EE739-E6AC-CA42-A992-CF8DDB31ABD6}" sibTransId="{4E8D20BE-535B-D346-8D53-BE4FD0DAF38C}"/>
    <dgm:cxn modelId="{780E1E74-3251-E141-9DC8-0CA6CF6EF76F}" srcId="{11831AB3-5AE2-3147-AED1-D29A674245DF}" destId="{1D73A446-E032-F544-BBBD-60161D8BBBC8}" srcOrd="1" destOrd="0" parTransId="{8081D5CE-16C6-DA46-84D8-3445D051700B}" sibTransId="{7486CB86-800A-7245-B1A7-4F36DB9CD6FF}"/>
    <dgm:cxn modelId="{98CC3575-DC2C-9C4F-9A10-D5BB756C1C9F}" srcId="{11831AB3-5AE2-3147-AED1-D29A674245DF}" destId="{4A3ED6B9-3FA3-EB41-A729-7D27381A3AA6}" srcOrd="2" destOrd="0" parTransId="{A6F06030-3F88-BE41-8780-08A54F534B39}" sibTransId="{7F591A65-AA13-8048-9732-EBFF1F09F727}"/>
    <dgm:cxn modelId="{994995A5-F298-F842-9856-B0C2FBA23340}" type="presOf" srcId="{11831AB3-5AE2-3147-AED1-D29A674245DF}" destId="{D4681CDE-0EE5-0E45-80F9-26B39823A4EA}" srcOrd="0" destOrd="0" presId="urn:microsoft.com/office/officeart/2005/8/layout/chevron1"/>
    <dgm:cxn modelId="{A47995E4-E393-8F43-9007-5C35B0DD4192}" type="presOf" srcId="{D7CEAF35-BB8C-AE42-9FE1-09E835051F6A}" destId="{814AA069-72A1-A549-9F7D-8666D8A50598}" srcOrd="0" destOrd="0" presId="urn:microsoft.com/office/officeart/2005/8/layout/chevron1"/>
    <dgm:cxn modelId="{F9A053ED-E649-1140-B7F2-AFD33EE6E553}" srcId="{11831AB3-5AE2-3147-AED1-D29A674245DF}" destId="{64B24B50-B162-DB44-B627-A0415BECD71A}" srcOrd="4" destOrd="0" parTransId="{EB14C48F-A6D3-D944-A5A0-AA583B8F7B39}" sibTransId="{BEC97ECE-E4F3-1947-BFBD-FBEDB0F236A4}"/>
    <dgm:cxn modelId="{760710F7-034C-8446-AD8F-E64703019517}" type="presOf" srcId="{81109DED-1905-FE42-958A-E7967BE98251}" destId="{CE1BF63C-05FE-8B43-A011-CFE53CE25874}" srcOrd="0" destOrd="0" presId="urn:microsoft.com/office/officeart/2005/8/layout/chevron1"/>
    <dgm:cxn modelId="{ED9614B4-40D8-0C45-ADE9-C7862F91258D}" type="presParOf" srcId="{D4681CDE-0EE5-0E45-80F9-26B39823A4EA}" destId="{CE1BF63C-05FE-8B43-A011-CFE53CE25874}" srcOrd="0" destOrd="0" presId="urn:microsoft.com/office/officeart/2005/8/layout/chevron1"/>
    <dgm:cxn modelId="{6429F49A-3605-894A-8678-72E407DB477E}" type="presParOf" srcId="{D4681CDE-0EE5-0E45-80F9-26B39823A4EA}" destId="{AAAE798A-A742-FB4A-88D1-314A86025631}" srcOrd="1" destOrd="0" presId="urn:microsoft.com/office/officeart/2005/8/layout/chevron1"/>
    <dgm:cxn modelId="{1F2D36DC-4C1D-1645-8351-DED6674D7D31}" type="presParOf" srcId="{D4681CDE-0EE5-0E45-80F9-26B39823A4EA}" destId="{5A723122-4B0E-4B4E-9544-01FA3CD1BE0C}" srcOrd="2" destOrd="0" presId="urn:microsoft.com/office/officeart/2005/8/layout/chevron1"/>
    <dgm:cxn modelId="{3E6BA41E-B420-7443-9AD9-5E32B5846729}" type="presParOf" srcId="{D4681CDE-0EE5-0E45-80F9-26B39823A4EA}" destId="{C2494616-AA4D-D740-98EF-14B98010A515}" srcOrd="3" destOrd="0" presId="urn:microsoft.com/office/officeart/2005/8/layout/chevron1"/>
    <dgm:cxn modelId="{A96982FB-C739-2845-B1D7-A5D6C4AB9A21}" type="presParOf" srcId="{D4681CDE-0EE5-0E45-80F9-26B39823A4EA}" destId="{B397C80C-D907-7849-961B-7A98C3FCE11A}" srcOrd="4" destOrd="0" presId="urn:microsoft.com/office/officeart/2005/8/layout/chevron1"/>
    <dgm:cxn modelId="{56A88B47-97FA-8242-9DA1-C755301D0826}" type="presParOf" srcId="{D4681CDE-0EE5-0E45-80F9-26B39823A4EA}" destId="{68475916-FE26-4C4E-A741-74FA6C689951}" srcOrd="5" destOrd="0" presId="urn:microsoft.com/office/officeart/2005/8/layout/chevron1"/>
    <dgm:cxn modelId="{4B1F31B3-AFFB-7B48-BA66-BAF855CBFFE1}" type="presParOf" srcId="{D4681CDE-0EE5-0E45-80F9-26B39823A4EA}" destId="{814AA069-72A1-A549-9F7D-8666D8A50598}" srcOrd="6" destOrd="0" presId="urn:microsoft.com/office/officeart/2005/8/layout/chevron1"/>
    <dgm:cxn modelId="{93E99073-0C0E-AC45-8596-77530DDB7807}" type="presParOf" srcId="{D4681CDE-0EE5-0E45-80F9-26B39823A4EA}" destId="{FD807F21-F195-D641-B0A5-019CCB098717}" srcOrd="7" destOrd="0" presId="urn:microsoft.com/office/officeart/2005/8/layout/chevron1"/>
    <dgm:cxn modelId="{6774E652-5F8E-F74C-8C67-2F451731E968}" type="presParOf" srcId="{D4681CDE-0EE5-0E45-80F9-26B39823A4EA}" destId="{79A46DC8-6094-2341-8B32-ED95BDE7EFB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F4373D-7F70-5F42-B44C-AC9DEAC6E387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320322-4EAA-6441-B7BC-73263ABCF2AF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Unsupervised</a:t>
          </a:r>
        </a:p>
      </dgm:t>
    </dgm:pt>
    <dgm:pt modelId="{F2EC43C5-E920-EB4C-A00A-0A901866F0DE}" type="parTrans" cxnId="{9E32C7F2-A193-6945-84F4-B935E79905CB}">
      <dgm:prSet/>
      <dgm:spPr/>
      <dgm:t>
        <a:bodyPr/>
        <a:lstStyle/>
        <a:p>
          <a:endParaRPr lang="en-US"/>
        </a:p>
      </dgm:t>
    </dgm:pt>
    <dgm:pt modelId="{622BCD4F-99EB-5044-8354-C8ECF9E40080}" type="sibTrans" cxnId="{9E32C7F2-A193-6945-84F4-B935E79905CB}">
      <dgm:prSet/>
      <dgm:spPr/>
      <dgm:t>
        <a:bodyPr/>
        <a:lstStyle/>
        <a:p>
          <a:endParaRPr lang="en-US"/>
        </a:p>
      </dgm:t>
    </dgm:pt>
    <dgm:pt modelId="{29B89153-FD72-6347-AAB2-D02835293935}" type="pres">
      <dgm:prSet presAssocID="{A0F4373D-7F70-5F42-B44C-AC9DEAC6E387}" presName="Name0" presStyleCnt="0">
        <dgm:presLayoutVars>
          <dgm:dir/>
          <dgm:animLvl val="lvl"/>
          <dgm:resizeHandles val="exact"/>
        </dgm:presLayoutVars>
      </dgm:prSet>
      <dgm:spPr/>
    </dgm:pt>
    <dgm:pt modelId="{9D9CC5BE-AE6A-194F-A176-4CEC0F863AA3}" type="pres">
      <dgm:prSet presAssocID="{EC320322-4EAA-6441-B7BC-73263ABCF2AF}" presName="linNode" presStyleCnt="0"/>
      <dgm:spPr/>
    </dgm:pt>
    <dgm:pt modelId="{5B189D29-84A9-8642-BD42-ECA42378B297}" type="pres">
      <dgm:prSet presAssocID="{EC320322-4EAA-6441-B7BC-73263ABCF2AF}" presName="parentText" presStyleLbl="node1" presStyleIdx="0" presStyleCnt="1">
        <dgm:presLayoutVars>
          <dgm:chMax val="1"/>
          <dgm:bulletEnabled val="1"/>
        </dgm:presLayoutVars>
      </dgm:prSet>
      <dgm:spPr/>
    </dgm:pt>
  </dgm:ptLst>
  <dgm:cxnLst>
    <dgm:cxn modelId="{49931305-CABE-E444-BFCE-71B3F3D4CF65}" type="presOf" srcId="{A0F4373D-7F70-5F42-B44C-AC9DEAC6E387}" destId="{29B89153-FD72-6347-AAB2-D02835293935}" srcOrd="0" destOrd="0" presId="urn:microsoft.com/office/officeart/2005/8/layout/vList5"/>
    <dgm:cxn modelId="{DFA2A826-F7CC-D242-BCC2-1EE72EFC2188}" type="presOf" srcId="{EC320322-4EAA-6441-B7BC-73263ABCF2AF}" destId="{5B189D29-84A9-8642-BD42-ECA42378B297}" srcOrd="0" destOrd="0" presId="urn:microsoft.com/office/officeart/2005/8/layout/vList5"/>
    <dgm:cxn modelId="{9E32C7F2-A193-6945-84F4-B935E79905CB}" srcId="{A0F4373D-7F70-5F42-B44C-AC9DEAC6E387}" destId="{EC320322-4EAA-6441-B7BC-73263ABCF2AF}" srcOrd="0" destOrd="0" parTransId="{F2EC43C5-E920-EB4C-A00A-0A901866F0DE}" sibTransId="{622BCD4F-99EB-5044-8354-C8ECF9E40080}"/>
    <dgm:cxn modelId="{14C7D884-A243-324B-BCCB-C0A8527A5CC5}" type="presParOf" srcId="{29B89153-FD72-6347-AAB2-D02835293935}" destId="{9D9CC5BE-AE6A-194F-A176-4CEC0F863AA3}" srcOrd="0" destOrd="0" presId="urn:microsoft.com/office/officeart/2005/8/layout/vList5"/>
    <dgm:cxn modelId="{26EE6F29-A5D7-3F44-897E-DFF52F73F8AA}" type="presParOf" srcId="{9D9CC5BE-AE6A-194F-A176-4CEC0F863AA3}" destId="{5B189D29-84A9-8642-BD42-ECA42378B29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F4373D-7F70-5F42-B44C-AC9DEAC6E387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B89153-FD72-6347-AAB2-D02835293935}" type="pres">
      <dgm:prSet presAssocID="{A0F4373D-7F70-5F42-B44C-AC9DEAC6E387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49931305-CABE-E444-BFCE-71B3F3D4CF65}" type="presOf" srcId="{A0F4373D-7F70-5F42-B44C-AC9DEAC6E387}" destId="{29B89153-FD72-6347-AAB2-D0283529393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F4373D-7F70-5F42-B44C-AC9DEAC6E387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320322-4EAA-6441-B7BC-73263ABCF2AF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Unsupervised</a:t>
          </a:r>
        </a:p>
      </dgm:t>
    </dgm:pt>
    <dgm:pt modelId="{F2EC43C5-E920-EB4C-A00A-0A901866F0DE}" type="parTrans" cxnId="{9E32C7F2-A193-6945-84F4-B935E79905CB}">
      <dgm:prSet/>
      <dgm:spPr/>
      <dgm:t>
        <a:bodyPr/>
        <a:lstStyle/>
        <a:p>
          <a:endParaRPr lang="en-US"/>
        </a:p>
      </dgm:t>
    </dgm:pt>
    <dgm:pt modelId="{622BCD4F-99EB-5044-8354-C8ECF9E40080}" type="sibTrans" cxnId="{9E32C7F2-A193-6945-84F4-B935E79905CB}">
      <dgm:prSet/>
      <dgm:spPr/>
      <dgm:t>
        <a:bodyPr/>
        <a:lstStyle/>
        <a:p>
          <a:endParaRPr lang="en-US"/>
        </a:p>
      </dgm:t>
    </dgm:pt>
    <dgm:pt modelId="{29B89153-FD72-6347-AAB2-D02835293935}" type="pres">
      <dgm:prSet presAssocID="{A0F4373D-7F70-5F42-B44C-AC9DEAC6E387}" presName="Name0" presStyleCnt="0">
        <dgm:presLayoutVars>
          <dgm:dir/>
          <dgm:animLvl val="lvl"/>
          <dgm:resizeHandles val="exact"/>
        </dgm:presLayoutVars>
      </dgm:prSet>
      <dgm:spPr/>
    </dgm:pt>
    <dgm:pt modelId="{9D9CC5BE-AE6A-194F-A176-4CEC0F863AA3}" type="pres">
      <dgm:prSet presAssocID="{EC320322-4EAA-6441-B7BC-73263ABCF2AF}" presName="linNode" presStyleCnt="0"/>
      <dgm:spPr/>
    </dgm:pt>
    <dgm:pt modelId="{5B189D29-84A9-8642-BD42-ECA42378B297}" type="pres">
      <dgm:prSet presAssocID="{EC320322-4EAA-6441-B7BC-73263ABCF2AF}" presName="parentText" presStyleLbl="node1" presStyleIdx="0" presStyleCnt="1">
        <dgm:presLayoutVars>
          <dgm:chMax val="1"/>
          <dgm:bulletEnabled val="1"/>
        </dgm:presLayoutVars>
      </dgm:prSet>
      <dgm:spPr/>
    </dgm:pt>
  </dgm:ptLst>
  <dgm:cxnLst>
    <dgm:cxn modelId="{49931305-CABE-E444-BFCE-71B3F3D4CF65}" type="presOf" srcId="{A0F4373D-7F70-5F42-B44C-AC9DEAC6E387}" destId="{29B89153-FD72-6347-AAB2-D02835293935}" srcOrd="0" destOrd="0" presId="urn:microsoft.com/office/officeart/2005/8/layout/vList5"/>
    <dgm:cxn modelId="{DFA2A826-F7CC-D242-BCC2-1EE72EFC2188}" type="presOf" srcId="{EC320322-4EAA-6441-B7BC-73263ABCF2AF}" destId="{5B189D29-84A9-8642-BD42-ECA42378B297}" srcOrd="0" destOrd="0" presId="urn:microsoft.com/office/officeart/2005/8/layout/vList5"/>
    <dgm:cxn modelId="{9E32C7F2-A193-6945-84F4-B935E79905CB}" srcId="{A0F4373D-7F70-5F42-B44C-AC9DEAC6E387}" destId="{EC320322-4EAA-6441-B7BC-73263ABCF2AF}" srcOrd="0" destOrd="0" parTransId="{F2EC43C5-E920-EB4C-A00A-0A901866F0DE}" sibTransId="{622BCD4F-99EB-5044-8354-C8ECF9E40080}"/>
    <dgm:cxn modelId="{14C7D884-A243-324B-BCCB-C0A8527A5CC5}" type="presParOf" srcId="{29B89153-FD72-6347-AAB2-D02835293935}" destId="{9D9CC5BE-AE6A-194F-A176-4CEC0F863AA3}" srcOrd="0" destOrd="0" presId="urn:microsoft.com/office/officeart/2005/8/layout/vList5"/>
    <dgm:cxn modelId="{26EE6F29-A5D7-3F44-897E-DFF52F73F8AA}" type="presParOf" srcId="{9D9CC5BE-AE6A-194F-A176-4CEC0F863AA3}" destId="{5B189D29-84A9-8642-BD42-ECA42378B29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F4373D-7F70-5F42-B44C-AC9DEAC6E387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320322-4EAA-6441-B7BC-73263ABCF2AF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Unsupervised</a:t>
          </a:r>
        </a:p>
      </dgm:t>
    </dgm:pt>
    <dgm:pt modelId="{F2EC43C5-E920-EB4C-A00A-0A901866F0DE}" type="parTrans" cxnId="{9E32C7F2-A193-6945-84F4-B935E79905CB}">
      <dgm:prSet/>
      <dgm:spPr/>
      <dgm:t>
        <a:bodyPr/>
        <a:lstStyle/>
        <a:p>
          <a:endParaRPr lang="en-US"/>
        </a:p>
      </dgm:t>
    </dgm:pt>
    <dgm:pt modelId="{622BCD4F-99EB-5044-8354-C8ECF9E40080}" type="sibTrans" cxnId="{9E32C7F2-A193-6945-84F4-B935E79905CB}">
      <dgm:prSet/>
      <dgm:spPr/>
      <dgm:t>
        <a:bodyPr/>
        <a:lstStyle/>
        <a:p>
          <a:endParaRPr lang="en-US"/>
        </a:p>
      </dgm:t>
    </dgm:pt>
    <dgm:pt modelId="{29B89153-FD72-6347-AAB2-D02835293935}" type="pres">
      <dgm:prSet presAssocID="{A0F4373D-7F70-5F42-B44C-AC9DEAC6E387}" presName="Name0" presStyleCnt="0">
        <dgm:presLayoutVars>
          <dgm:dir/>
          <dgm:animLvl val="lvl"/>
          <dgm:resizeHandles val="exact"/>
        </dgm:presLayoutVars>
      </dgm:prSet>
      <dgm:spPr/>
    </dgm:pt>
    <dgm:pt modelId="{9D9CC5BE-AE6A-194F-A176-4CEC0F863AA3}" type="pres">
      <dgm:prSet presAssocID="{EC320322-4EAA-6441-B7BC-73263ABCF2AF}" presName="linNode" presStyleCnt="0"/>
      <dgm:spPr/>
    </dgm:pt>
    <dgm:pt modelId="{5B189D29-84A9-8642-BD42-ECA42378B297}" type="pres">
      <dgm:prSet presAssocID="{EC320322-4EAA-6441-B7BC-73263ABCF2AF}" presName="parentText" presStyleLbl="node1" presStyleIdx="0" presStyleCnt="1">
        <dgm:presLayoutVars>
          <dgm:chMax val="1"/>
          <dgm:bulletEnabled val="1"/>
        </dgm:presLayoutVars>
      </dgm:prSet>
      <dgm:spPr/>
    </dgm:pt>
  </dgm:ptLst>
  <dgm:cxnLst>
    <dgm:cxn modelId="{49931305-CABE-E444-BFCE-71B3F3D4CF65}" type="presOf" srcId="{A0F4373D-7F70-5F42-B44C-AC9DEAC6E387}" destId="{29B89153-FD72-6347-AAB2-D02835293935}" srcOrd="0" destOrd="0" presId="urn:microsoft.com/office/officeart/2005/8/layout/vList5"/>
    <dgm:cxn modelId="{DFA2A826-F7CC-D242-BCC2-1EE72EFC2188}" type="presOf" srcId="{EC320322-4EAA-6441-B7BC-73263ABCF2AF}" destId="{5B189D29-84A9-8642-BD42-ECA42378B297}" srcOrd="0" destOrd="0" presId="urn:microsoft.com/office/officeart/2005/8/layout/vList5"/>
    <dgm:cxn modelId="{9E32C7F2-A193-6945-84F4-B935E79905CB}" srcId="{A0F4373D-7F70-5F42-B44C-AC9DEAC6E387}" destId="{EC320322-4EAA-6441-B7BC-73263ABCF2AF}" srcOrd="0" destOrd="0" parTransId="{F2EC43C5-E920-EB4C-A00A-0A901866F0DE}" sibTransId="{622BCD4F-99EB-5044-8354-C8ECF9E40080}"/>
    <dgm:cxn modelId="{14C7D884-A243-324B-BCCB-C0A8527A5CC5}" type="presParOf" srcId="{29B89153-FD72-6347-AAB2-D02835293935}" destId="{9D9CC5BE-AE6A-194F-A176-4CEC0F863AA3}" srcOrd="0" destOrd="0" presId="urn:microsoft.com/office/officeart/2005/8/layout/vList5"/>
    <dgm:cxn modelId="{26EE6F29-A5D7-3F44-897E-DFF52F73F8AA}" type="presParOf" srcId="{9D9CC5BE-AE6A-194F-A176-4CEC0F863AA3}" destId="{5B189D29-84A9-8642-BD42-ECA42378B29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831AB3-5AE2-3147-AED1-D29A674245DF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109DED-1905-FE42-958A-E7967BE98251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Gather</a:t>
          </a:r>
        </a:p>
      </dgm:t>
    </dgm:pt>
    <dgm:pt modelId="{4DA3D8B5-7AD6-9044-8EC4-237762CEFFDC}" type="parTrans" cxnId="{F3FC4A38-7586-9A48-B1FB-CDA447BE7D13}">
      <dgm:prSet/>
      <dgm:spPr/>
      <dgm:t>
        <a:bodyPr/>
        <a:lstStyle/>
        <a:p>
          <a:endParaRPr lang="en-US"/>
        </a:p>
      </dgm:t>
    </dgm:pt>
    <dgm:pt modelId="{CCF85FEB-45E3-AC4B-B80A-678BF992AF23}" type="sibTrans" cxnId="{F3FC4A38-7586-9A48-B1FB-CDA447BE7D13}">
      <dgm:prSet/>
      <dgm:spPr/>
      <dgm:t>
        <a:bodyPr/>
        <a:lstStyle/>
        <a:p>
          <a:endParaRPr lang="en-US"/>
        </a:p>
      </dgm:t>
    </dgm:pt>
    <dgm:pt modelId="{1D73A446-E032-F544-BBBD-60161D8BBBC8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Data frame</a:t>
          </a:r>
        </a:p>
      </dgm:t>
    </dgm:pt>
    <dgm:pt modelId="{8081D5CE-16C6-DA46-84D8-3445D051700B}" type="parTrans" cxnId="{780E1E74-3251-E141-9DC8-0CA6CF6EF76F}">
      <dgm:prSet/>
      <dgm:spPr/>
      <dgm:t>
        <a:bodyPr/>
        <a:lstStyle/>
        <a:p>
          <a:endParaRPr lang="en-US"/>
        </a:p>
      </dgm:t>
    </dgm:pt>
    <dgm:pt modelId="{7486CB86-800A-7245-B1A7-4F36DB9CD6FF}" type="sibTrans" cxnId="{780E1E74-3251-E141-9DC8-0CA6CF6EF76F}">
      <dgm:prSet/>
      <dgm:spPr/>
      <dgm:t>
        <a:bodyPr/>
        <a:lstStyle/>
        <a:p>
          <a:endParaRPr lang="en-US"/>
        </a:p>
      </dgm:t>
    </dgm:pt>
    <dgm:pt modelId="{4A3ED6B9-3FA3-EB41-A729-7D27381A3AA6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Enrich</a:t>
          </a:r>
        </a:p>
      </dgm:t>
    </dgm:pt>
    <dgm:pt modelId="{A6F06030-3F88-BE41-8780-08A54F534B39}" type="parTrans" cxnId="{98CC3575-DC2C-9C4F-9A10-D5BB756C1C9F}">
      <dgm:prSet/>
      <dgm:spPr/>
      <dgm:t>
        <a:bodyPr/>
        <a:lstStyle/>
        <a:p>
          <a:endParaRPr lang="en-US"/>
        </a:p>
      </dgm:t>
    </dgm:pt>
    <dgm:pt modelId="{7F591A65-AA13-8048-9732-EBFF1F09F727}" type="sibTrans" cxnId="{98CC3575-DC2C-9C4F-9A10-D5BB756C1C9F}">
      <dgm:prSet/>
      <dgm:spPr/>
      <dgm:t>
        <a:bodyPr/>
        <a:lstStyle/>
        <a:p>
          <a:endParaRPr lang="en-US"/>
        </a:p>
      </dgm:t>
    </dgm:pt>
    <dgm:pt modelId="{D7CEAF35-BB8C-AE42-9FE1-09E835051F6A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Process</a:t>
          </a:r>
        </a:p>
      </dgm:t>
    </dgm:pt>
    <dgm:pt modelId="{D84EE739-E6AC-CA42-A992-CF8DDB31ABD6}" type="parTrans" cxnId="{F7FF055F-DFAD-0A4A-B722-538887E8B551}">
      <dgm:prSet/>
      <dgm:spPr/>
      <dgm:t>
        <a:bodyPr/>
        <a:lstStyle/>
        <a:p>
          <a:endParaRPr lang="en-US"/>
        </a:p>
      </dgm:t>
    </dgm:pt>
    <dgm:pt modelId="{4E8D20BE-535B-D346-8D53-BE4FD0DAF38C}" type="sibTrans" cxnId="{F7FF055F-DFAD-0A4A-B722-538887E8B551}">
      <dgm:prSet/>
      <dgm:spPr/>
      <dgm:t>
        <a:bodyPr/>
        <a:lstStyle/>
        <a:p>
          <a:endParaRPr lang="en-US"/>
        </a:p>
      </dgm:t>
    </dgm:pt>
    <dgm:pt modelId="{64B24B50-B162-DB44-B627-A0415BECD71A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Present</a:t>
          </a:r>
        </a:p>
      </dgm:t>
    </dgm:pt>
    <dgm:pt modelId="{EB14C48F-A6D3-D944-A5A0-AA583B8F7B39}" type="parTrans" cxnId="{F9A053ED-E649-1140-B7F2-AFD33EE6E553}">
      <dgm:prSet/>
      <dgm:spPr/>
      <dgm:t>
        <a:bodyPr/>
        <a:lstStyle/>
        <a:p>
          <a:endParaRPr lang="en-US"/>
        </a:p>
      </dgm:t>
    </dgm:pt>
    <dgm:pt modelId="{BEC97ECE-E4F3-1947-BFBD-FBEDB0F236A4}" type="sibTrans" cxnId="{F9A053ED-E649-1140-B7F2-AFD33EE6E553}">
      <dgm:prSet/>
      <dgm:spPr/>
      <dgm:t>
        <a:bodyPr/>
        <a:lstStyle/>
        <a:p>
          <a:endParaRPr lang="en-US"/>
        </a:p>
      </dgm:t>
    </dgm:pt>
    <dgm:pt modelId="{D4681CDE-0EE5-0E45-80F9-26B39823A4EA}" type="pres">
      <dgm:prSet presAssocID="{11831AB3-5AE2-3147-AED1-D29A674245DF}" presName="Name0" presStyleCnt="0">
        <dgm:presLayoutVars>
          <dgm:dir/>
          <dgm:animLvl val="lvl"/>
          <dgm:resizeHandles val="exact"/>
        </dgm:presLayoutVars>
      </dgm:prSet>
      <dgm:spPr/>
    </dgm:pt>
    <dgm:pt modelId="{CE1BF63C-05FE-8B43-A011-CFE53CE25874}" type="pres">
      <dgm:prSet presAssocID="{81109DED-1905-FE42-958A-E7967BE9825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AAE798A-A742-FB4A-88D1-314A86025631}" type="pres">
      <dgm:prSet presAssocID="{CCF85FEB-45E3-AC4B-B80A-678BF992AF23}" presName="parTxOnlySpace" presStyleCnt="0"/>
      <dgm:spPr/>
    </dgm:pt>
    <dgm:pt modelId="{5A723122-4B0E-4B4E-9544-01FA3CD1BE0C}" type="pres">
      <dgm:prSet presAssocID="{1D73A446-E032-F544-BBBD-60161D8BBBC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C2494616-AA4D-D740-98EF-14B98010A515}" type="pres">
      <dgm:prSet presAssocID="{7486CB86-800A-7245-B1A7-4F36DB9CD6FF}" presName="parTxOnlySpace" presStyleCnt="0"/>
      <dgm:spPr/>
    </dgm:pt>
    <dgm:pt modelId="{B397C80C-D907-7849-961B-7A98C3FCE11A}" type="pres">
      <dgm:prSet presAssocID="{4A3ED6B9-3FA3-EB41-A729-7D27381A3AA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8475916-FE26-4C4E-A741-74FA6C689951}" type="pres">
      <dgm:prSet presAssocID="{7F591A65-AA13-8048-9732-EBFF1F09F727}" presName="parTxOnlySpace" presStyleCnt="0"/>
      <dgm:spPr/>
    </dgm:pt>
    <dgm:pt modelId="{814AA069-72A1-A549-9F7D-8666D8A50598}" type="pres">
      <dgm:prSet presAssocID="{D7CEAF35-BB8C-AE42-9FE1-09E835051F6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D807F21-F195-D641-B0A5-019CCB098717}" type="pres">
      <dgm:prSet presAssocID="{4E8D20BE-535B-D346-8D53-BE4FD0DAF38C}" presName="parTxOnlySpace" presStyleCnt="0"/>
      <dgm:spPr/>
    </dgm:pt>
    <dgm:pt modelId="{79A46DC8-6094-2341-8B32-ED95BDE7EFB9}" type="pres">
      <dgm:prSet presAssocID="{64B24B50-B162-DB44-B627-A0415BECD71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49E404-13AE-124B-9F9A-252121B1ED14}" type="presOf" srcId="{1D73A446-E032-F544-BBBD-60161D8BBBC8}" destId="{5A723122-4B0E-4B4E-9544-01FA3CD1BE0C}" srcOrd="0" destOrd="0" presId="urn:microsoft.com/office/officeart/2005/8/layout/chevron1"/>
    <dgm:cxn modelId="{1967A70C-2601-5540-B431-401C03F46BED}" type="presOf" srcId="{4A3ED6B9-3FA3-EB41-A729-7D27381A3AA6}" destId="{B397C80C-D907-7849-961B-7A98C3FCE11A}" srcOrd="0" destOrd="0" presId="urn:microsoft.com/office/officeart/2005/8/layout/chevron1"/>
    <dgm:cxn modelId="{F3FC4A38-7586-9A48-B1FB-CDA447BE7D13}" srcId="{11831AB3-5AE2-3147-AED1-D29A674245DF}" destId="{81109DED-1905-FE42-958A-E7967BE98251}" srcOrd="0" destOrd="0" parTransId="{4DA3D8B5-7AD6-9044-8EC4-237762CEFFDC}" sibTransId="{CCF85FEB-45E3-AC4B-B80A-678BF992AF23}"/>
    <dgm:cxn modelId="{8D93BB5A-8EAC-324B-8F8D-BF832B75B968}" type="presOf" srcId="{64B24B50-B162-DB44-B627-A0415BECD71A}" destId="{79A46DC8-6094-2341-8B32-ED95BDE7EFB9}" srcOrd="0" destOrd="0" presId="urn:microsoft.com/office/officeart/2005/8/layout/chevron1"/>
    <dgm:cxn modelId="{F7FF055F-DFAD-0A4A-B722-538887E8B551}" srcId="{11831AB3-5AE2-3147-AED1-D29A674245DF}" destId="{D7CEAF35-BB8C-AE42-9FE1-09E835051F6A}" srcOrd="3" destOrd="0" parTransId="{D84EE739-E6AC-CA42-A992-CF8DDB31ABD6}" sibTransId="{4E8D20BE-535B-D346-8D53-BE4FD0DAF38C}"/>
    <dgm:cxn modelId="{780E1E74-3251-E141-9DC8-0CA6CF6EF76F}" srcId="{11831AB3-5AE2-3147-AED1-D29A674245DF}" destId="{1D73A446-E032-F544-BBBD-60161D8BBBC8}" srcOrd="1" destOrd="0" parTransId="{8081D5CE-16C6-DA46-84D8-3445D051700B}" sibTransId="{7486CB86-800A-7245-B1A7-4F36DB9CD6FF}"/>
    <dgm:cxn modelId="{98CC3575-DC2C-9C4F-9A10-D5BB756C1C9F}" srcId="{11831AB3-5AE2-3147-AED1-D29A674245DF}" destId="{4A3ED6B9-3FA3-EB41-A729-7D27381A3AA6}" srcOrd="2" destOrd="0" parTransId="{A6F06030-3F88-BE41-8780-08A54F534B39}" sibTransId="{7F591A65-AA13-8048-9732-EBFF1F09F727}"/>
    <dgm:cxn modelId="{994995A5-F298-F842-9856-B0C2FBA23340}" type="presOf" srcId="{11831AB3-5AE2-3147-AED1-D29A674245DF}" destId="{D4681CDE-0EE5-0E45-80F9-26B39823A4EA}" srcOrd="0" destOrd="0" presId="urn:microsoft.com/office/officeart/2005/8/layout/chevron1"/>
    <dgm:cxn modelId="{A47995E4-E393-8F43-9007-5C35B0DD4192}" type="presOf" srcId="{D7CEAF35-BB8C-AE42-9FE1-09E835051F6A}" destId="{814AA069-72A1-A549-9F7D-8666D8A50598}" srcOrd="0" destOrd="0" presId="urn:microsoft.com/office/officeart/2005/8/layout/chevron1"/>
    <dgm:cxn modelId="{F9A053ED-E649-1140-B7F2-AFD33EE6E553}" srcId="{11831AB3-5AE2-3147-AED1-D29A674245DF}" destId="{64B24B50-B162-DB44-B627-A0415BECD71A}" srcOrd="4" destOrd="0" parTransId="{EB14C48F-A6D3-D944-A5A0-AA583B8F7B39}" sibTransId="{BEC97ECE-E4F3-1947-BFBD-FBEDB0F236A4}"/>
    <dgm:cxn modelId="{760710F7-034C-8446-AD8F-E64703019517}" type="presOf" srcId="{81109DED-1905-FE42-958A-E7967BE98251}" destId="{CE1BF63C-05FE-8B43-A011-CFE53CE25874}" srcOrd="0" destOrd="0" presId="urn:microsoft.com/office/officeart/2005/8/layout/chevron1"/>
    <dgm:cxn modelId="{ED9614B4-40D8-0C45-ADE9-C7862F91258D}" type="presParOf" srcId="{D4681CDE-0EE5-0E45-80F9-26B39823A4EA}" destId="{CE1BF63C-05FE-8B43-A011-CFE53CE25874}" srcOrd="0" destOrd="0" presId="urn:microsoft.com/office/officeart/2005/8/layout/chevron1"/>
    <dgm:cxn modelId="{6429F49A-3605-894A-8678-72E407DB477E}" type="presParOf" srcId="{D4681CDE-0EE5-0E45-80F9-26B39823A4EA}" destId="{AAAE798A-A742-FB4A-88D1-314A86025631}" srcOrd="1" destOrd="0" presId="urn:microsoft.com/office/officeart/2005/8/layout/chevron1"/>
    <dgm:cxn modelId="{1F2D36DC-4C1D-1645-8351-DED6674D7D31}" type="presParOf" srcId="{D4681CDE-0EE5-0E45-80F9-26B39823A4EA}" destId="{5A723122-4B0E-4B4E-9544-01FA3CD1BE0C}" srcOrd="2" destOrd="0" presId="urn:microsoft.com/office/officeart/2005/8/layout/chevron1"/>
    <dgm:cxn modelId="{3E6BA41E-B420-7443-9AD9-5E32B5846729}" type="presParOf" srcId="{D4681CDE-0EE5-0E45-80F9-26B39823A4EA}" destId="{C2494616-AA4D-D740-98EF-14B98010A515}" srcOrd="3" destOrd="0" presId="urn:microsoft.com/office/officeart/2005/8/layout/chevron1"/>
    <dgm:cxn modelId="{A96982FB-C739-2845-B1D7-A5D6C4AB9A21}" type="presParOf" srcId="{D4681CDE-0EE5-0E45-80F9-26B39823A4EA}" destId="{B397C80C-D907-7849-961B-7A98C3FCE11A}" srcOrd="4" destOrd="0" presId="urn:microsoft.com/office/officeart/2005/8/layout/chevron1"/>
    <dgm:cxn modelId="{56A88B47-97FA-8242-9DA1-C755301D0826}" type="presParOf" srcId="{D4681CDE-0EE5-0E45-80F9-26B39823A4EA}" destId="{68475916-FE26-4C4E-A741-74FA6C689951}" srcOrd="5" destOrd="0" presId="urn:microsoft.com/office/officeart/2005/8/layout/chevron1"/>
    <dgm:cxn modelId="{4B1F31B3-AFFB-7B48-BA66-BAF855CBFFE1}" type="presParOf" srcId="{D4681CDE-0EE5-0E45-80F9-26B39823A4EA}" destId="{814AA069-72A1-A549-9F7D-8666D8A50598}" srcOrd="6" destOrd="0" presId="urn:microsoft.com/office/officeart/2005/8/layout/chevron1"/>
    <dgm:cxn modelId="{93E99073-0C0E-AC45-8596-77530DDB7807}" type="presParOf" srcId="{D4681CDE-0EE5-0E45-80F9-26B39823A4EA}" destId="{FD807F21-F195-D641-B0A5-019CCB098717}" srcOrd="7" destOrd="0" presId="urn:microsoft.com/office/officeart/2005/8/layout/chevron1"/>
    <dgm:cxn modelId="{6774E652-5F8E-F74C-8C67-2F451731E968}" type="presParOf" srcId="{D4681CDE-0EE5-0E45-80F9-26B39823A4EA}" destId="{79A46DC8-6094-2341-8B32-ED95BDE7EFB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831AB3-5AE2-3147-AED1-D29A674245DF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109DED-1905-FE42-958A-E7967BE98251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Gather</a:t>
          </a:r>
        </a:p>
      </dgm:t>
    </dgm:pt>
    <dgm:pt modelId="{4DA3D8B5-7AD6-9044-8EC4-237762CEFFDC}" type="parTrans" cxnId="{F3FC4A38-7586-9A48-B1FB-CDA447BE7D13}">
      <dgm:prSet/>
      <dgm:spPr/>
      <dgm:t>
        <a:bodyPr/>
        <a:lstStyle/>
        <a:p>
          <a:endParaRPr lang="en-US"/>
        </a:p>
      </dgm:t>
    </dgm:pt>
    <dgm:pt modelId="{CCF85FEB-45E3-AC4B-B80A-678BF992AF23}" type="sibTrans" cxnId="{F3FC4A38-7586-9A48-B1FB-CDA447BE7D13}">
      <dgm:prSet/>
      <dgm:spPr/>
      <dgm:t>
        <a:bodyPr/>
        <a:lstStyle/>
        <a:p>
          <a:endParaRPr lang="en-US"/>
        </a:p>
      </dgm:t>
    </dgm:pt>
    <dgm:pt modelId="{1D73A446-E032-F544-BBBD-60161D8BBBC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Data frame</a:t>
          </a:r>
        </a:p>
      </dgm:t>
    </dgm:pt>
    <dgm:pt modelId="{8081D5CE-16C6-DA46-84D8-3445D051700B}" type="parTrans" cxnId="{780E1E74-3251-E141-9DC8-0CA6CF6EF76F}">
      <dgm:prSet/>
      <dgm:spPr/>
      <dgm:t>
        <a:bodyPr/>
        <a:lstStyle/>
        <a:p>
          <a:endParaRPr lang="en-US"/>
        </a:p>
      </dgm:t>
    </dgm:pt>
    <dgm:pt modelId="{7486CB86-800A-7245-B1A7-4F36DB9CD6FF}" type="sibTrans" cxnId="{780E1E74-3251-E141-9DC8-0CA6CF6EF76F}">
      <dgm:prSet/>
      <dgm:spPr/>
      <dgm:t>
        <a:bodyPr/>
        <a:lstStyle/>
        <a:p>
          <a:endParaRPr lang="en-US"/>
        </a:p>
      </dgm:t>
    </dgm:pt>
    <dgm:pt modelId="{4A3ED6B9-3FA3-EB41-A729-7D27381A3AA6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Enrich</a:t>
          </a:r>
        </a:p>
      </dgm:t>
    </dgm:pt>
    <dgm:pt modelId="{A6F06030-3F88-BE41-8780-08A54F534B39}" type="parTrans" cxnId="{98CC3575-DC2C-9C4F-9A10-D5BB756C1C9F}">
      <dgm:prSet/>
      <dgm:spPr/>
      <dgm:t>
        <a:bodyPr/>
        <a:lstStyle/>
        <a:p>
          <a:endParaRPr lang="en-US"/>
        </a:p>
      </dgm:t>
    </dgm:pt>
    <dgm:pt modelId="{7F591A65-AA13-8048-9732-EBFF1F09F727}" type="sibTrans" cxnId="{98CC3575-DC2C-9C4F-9A10-D5BB756C1C9F}">
      <dgm:prSet/>
      <dgm:spPr/>
      <dgm:t>
        <a:bodyPr/>
        <a:lstStyle/>
        <a:p>
          <a:endParaRPr lang="en-US"/>
        </a:p>
      </dgm:t>
    </dgm:pt>
    <dgm:pt modelId="{D7CEAF35-BB8C-AE42-9FE1-09E835051F6A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/>
            <a:t>Process</a:t>
          </a:r>
          <a:endParaRPr lang="en-US" dirty="0"/>
        </a:p>
      </dgm:t>
    </dgm:pt>
    <dgm:pt modelId="{D84EE739-E6AC-CA42-A992-CF8DDB31ABD6}" type="parTrans" cxnId="{F7FF055F-DFAD-0A4A-B722-538887E8B551}">
      <dgm:prSet/>
      <dgm:spPr/>
      <dgm:t>
        <a:bodyPr/>
        <a:lstStyle/>
        <a:p>
          <a:endParaRPr lang="en-US"/>
        </a:p>
      </dgm:t>
    </dgm:pt>
    <dgm:pt modelId="{4E8D20BE-535B-D346-8D53-BE4FD0DAF38C}" type="sibTrans" cxnId="{F7FF055F-DFAD-0A4A-B722-538887E8B551}">
      <dgm:prSet/>
      <dgm:spPr/>
      <dgm:t>
        <a:bodyPr/>
        <a:lstStyle/>
        <a:p>
          <a:endParaRPr lang="en-US"/>
        </a:p>
      </dgm:t>
    </dgm:pt>
    <dgm:pt modelId="{64B24B50-B162-DB44-B627-A0415BECD71A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Present</a:t>
          </a:r>
        </a:p>
      </dgm:t>
    </dgm:pt>
    <dgm:pt modelId="{EB14C48F-A6D3-D944-A5A0-AA583B8F7B39}" type="parTrans" cxnId="{F9A053ED-E649-1140-B7F2-AFD33EE6E553}">
      <dgm:prSet/>
      <dgm:spPr/>
      <dgm:t>
        <a:bodyPr/>
        <a:lstStyle/>
        <a:p>
          <a:endParaRPr lang="en-US"/>
        </a:p>
      </dgm:t>
    </dgm:pt>
    <dgm:pt modelId="{BEC97ECE-E4F3-1947-BFBD-FBEDB0F236A4}" type="sibTrans" cxnId="{F9A053ED-E649-1140-B7F2-AFD33EE6E553}">
      <dgm:prSet/>
      <dgm:spPr/>
      <dgm:t>
        <a:bodyPr/>
        <a:lstStyle/>
        <a:p>
          <a:endParaRPr lang="en-US"/>
        </a:p>
      </dgm:t>
    </dgm:pt>
    <dgm:pt modelId="{D4681CDE-0EE5-0E45-80F9-26B39823A4EA}" type="pres">
      <dgm:prSet presAssocID="{11831AB3-5AE2-3147-AED1-D29A674245DF}" presName="Name0" presStyleCnt="0">
        <dgm:presLayoutVars>
          <dgm:dir/>
          <dgm:animLvl val="lvl"/>
          <dgm:resizeHandles val="exact"/>
        </dgm:presLayoutVars>
      </dgm:prSet>
      <dgm:spPr/>
    </dgm:pt>
    <dgm:pt modelId="{CE1BF63C-05FE-8B43-A011-CFE53CE25874}" type="pres">
      <dgm:prSet presAssocID="{81109DED-1905-FE42-958A-E7967BE9825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AAE798A-A742-FB4A-88D1-314A86025631}" type="pres">
      <dgm:prSet presAssocID="{CCF85FEB-45E3-AC4B-B80A-678BF992AF23}" presName="parTxOnlySpace" presStyleCnt="0"/>
      <dgm:spPr/>
    </dgm:pt>
    <dgm:pt modelId="{5A723122-4B0E-4B4E-9544-01FA3CD1BE0C}" type="pres">
      <dgm:prSet presAssocID="{1D73A446-E032-F544-BBBD-60161D8BBBC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C2494616-AA4D-D740-98EF-14B98010A515}" type="pres">
      <dgm:prSet presAssocID="{7486CB86-800A-7245-B1A7-4F36DB9CD6FF}" presName="parTxOnlySpace" presStyleCnt="0"/>
      <dgm:spPr/>
    </dgm:pt>
    <dgm:pt modelId="{B397C80C-D907-7849-961B-7A98C3FCE11A}" type="pres">
      <dgm:prSet presAssocID="{4A3ED6B9-3FA3-EB41-A729-7D27381A3AA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8475916-FE26-4C4E-A741-74FA6C689951}" type="pres">
      <dgm:prSet presAssocID="{7F591A65-AA13-8048-9732-EBFF1F09F727}" presName="parTxOnlySpace" presStyleCnt="0"/>
      <dgm:spPr/>
    </dgm:pt>
    <dgm:pt modelId="{814AA069-72A1-A549-9F7D-8666D8A50598}" type="pres">
      <dgm:prSet presAssocID="{D7CEAF35-BB8C-AE42-9FE1-09E835051F6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D807F21-F195-D641-B0A5-019CCB098717}" type="pres">
      <dgm:prSet presAssocID="{4E8D20BE-535B-D346-8D53-BE4FD0DAF38C}" presName="parTxOnlySpace" presStyleCnt="0"/>
      <dgm:spPr/>
    </dgm:pt>
    <dgm:pt modelId="{79A46DC8-6094-2341-8B32-ED95BDE7EFB9}" type="pres">
      <dgm:prSet presAssocID="{64B24B50-B162-DB44-B627-A0415BECD71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49E404-13AE-124B-9F9A-252121B1ED14}" type="presOf" srcId="{1D73A446-E032-F544-BBBD-60161D8BBBC8}" destId="{5A723122-4B0E-4B4E-9544-01FA3CD1BE0C}" srcOrd="0" destOrd="0" presId="urn:microsoft.com/office/officeart/2005/8/layout/chevron1"/>
    <dgm:cxn modelId="{1967A70C-2601-5540-B431-401C03F46BED}" type="presOf" srcId="{4A3ED6B9-3FA3-EB41-A729-7D27381A3AA6}" destId="{B397C80C-D907-7849-961B-7A98C3FCE11A}" srcOrd="0" destOrd="0" presId="urn:microsoft.com/office/officeart/2005/8/layout/chevron1"/>
    <dgm:cxn modelId="{F3FC4A38-7586-9A48-B1FB-CDA447BE7D13}" srcId="{11831AB3-5AE2-3147-AED1-D29A674245DF}" destId="{81109DED-1905-FE42-958A-E7967BE98251}" srcOrd="0" destOrd="0" parTransId="{4DA3D8B5-7AD6-9044-8EC4-237762CEFFDC}" sibTransId="{CCF85FEB-45E3-AC4B-B80A-678BF992AF23}"/>
    <dgm:cxn modelId="{8D93BB5A-8EAC-324B-8F8D-BF832B75B968}" type="presOf" srcId="{64B24B50-B162-DB44-B627-A0415BECD71A}" destId="{79A46DC8-6094-2341-8B32-ED95BDE7EFB9}" srcOrd="0" destOrd="0" presId="urn:microsoft.com/office/officeart/2005/8/layout/chevron1"/>
    <dgm:cxn modelId="{F7FF055F-DFAD-0A4A-B722-538887E8B551}" srcId="{11831AB3-5AE2-3147-AED1-D29A674245DF}" destId="{D7CEAF35-BB8C-AE42-9FE1-09E835051F6A}" srcOrd="3" destOrd="0" parTransId="{D84EE739-E6AC-CA42-A992-CF8DDB31ABD6}" sibTransId="{4E8D20BE-535B-D346-8D53-BE4FD0DAF38C}"/>
    <dgm:cxn modelId="{780E1E74-3251-E141-9DC8-0CA6CF6EF76F}" srcId="{11831AB3-5AE2-3147-AED1-D29A674245DF}" destId="{1D73A446-E032-F544-BBBD-60161D8BBBC8}" srcOrd="1" destOrd="0" parTransId="{8081D5CE-16C6-DA46-84D8-3445D051700B}" sibTransId="{7486CB86-800A-7245-B1A7-4F36DB9CD6FF}"/>
    <dgm:cxn modelId="{98CC3575-DC2C-9C4F-9A10-D5BB756C1C9F}" srcId="{11831AB3-5AE2-3147-AED1-D29A674245DF}" destId="{4A3ED6B9-3FA3-EB41-A729-7D27381A3AA6}" srcOrd="2" destOrd="0" parTransId="{A6F06030-3F88-BE41-8780-08A54F534B39}" sibTransId="{7F591A65-AA13-8048-9732-EBFF1F09F727}"/>
    <dgm:cxn modelId="{994995A5-F298-F842-9856-B0C2FBA23340}" type="presOf" srcId="{11831AB3-5AE2-3147-AED1-D29A674245DF}" destId="{D4681CDE-0EE5-0E45-80F9-26B39823A4EA}" srcOrd="0" destOrd="0" presId="urn:microsoft.com/office/officeart/2005/8/layout/chevron1"/>
    <dgm:cxn modelId="{A47995E4-E393-8F43-9007-5C35B0DD4192}" type="presOf" srcId="{D7CEAF35-BB8C-AE42-9FE1-09E835051F6A}" destId="{814AA069-72A1-A549-9F7D-8666D8A50598}" srcOrd="0" destOrd="0" presId="urn:microsoft.com/office/officeart/2005/8/layout/chevron1"/>
    <dgm:cxn modelId="{F9A053ED-E649-1140-B7F2-AFD33EE6E553}" srcId="{11831AB3-5AE2-3147-AED1-D29A674245DF}" destId="{64B24B50-B162-DB44-B627-A0415BECD71A}" srcOrd="4" destOrd="0" parTransId="{EB14C48F-A6D3-D944-A5A0-AA583B8F7B39}" sibTransId="{BEC97ECE-E4F3-1947-BFBD-FBEDB0F236A4}"/>
    <dgm:cxn modelId="{760710F7-034C-8446-AD8F-E64703019517}" type="presOf" srcId="{81109DED-1905-FE42-958A-E7967BE98251}" destId="{CE1BF63C-05FE-8B43-A011-CFE53CE25874}" srcOrd="0" destOrd="0" presId="urn:microsoft.com/office/officeart/2005/8/layout/chevron1"/>
    <dgm:cxn modelId="{ED9614B4-40D8-0C45-ADE9-C7862F91258D}" type="presParOf" srcId="{D4681CDE-0EE5-0E45-80F9-26B39823A4EA}" destId="{CE1BF63C-05FE-8B43-A011-CFE53CE25874}" srcOrd="0" destOrd="0" presId="urn:microsoft.com/office/officeart/2005/8/layout/chevron1"/>
    <dgm:cxn modelId="{6429F49A-3605-894A-8678-72E407DB477E}" type="presParOf" srcId="{D4681CDE-0EE5-0E45-80F9-26B39823A4EA}" destId="{AAAE798A-A742-FB4A-88D1-314A86025631}" srcOrd="1" destOrd="0" presId="urn:microsoft.com/office/officeart/2005/8/layout/chevron1"/>
    <dgm:cxn modelId="{1F2D36DC-4C1D-1645-8351-DED6674D7D31}" type="presParOf" srcId="{D4681CDE-0EE5-0E45-80F9-26B39823A4EA}" destId="{5A723122-4B0E-4B4E-9544-01FA3CD1BE0C}" srcOrd="2" destOrd="0" presId="urn:microsoft.com/office/officeart/2005/8/layout/chevron1"/>
    <dgm:cxn modelId="{3E6BA41E-B420-7443-9AD9-5E32B5846729}" type="presParOf" srcId="{D4681CDE-0EE5-0E45-80F9-26B39823A4EA}" destId="{C2494616-AA4D-D740-98EF-14B98010A515}" srcOrd="3" destOrd="0" presId="urn:microsoft.com/office/officeart/2005/8/layout/chevron1"/>
    <dgm:cxn modelId="{A96982FB-C739-2845-B1D7-A5D6C4AB9A21}" type="presParOf" srcId="{D4681CDE-0EE5-0E45-80F9-26B39823A4EA}" destId="{B397C80C-D907-7849-961B-7A98C3FCE11A}" srcOrd="4" destOrd="0" presId="urn:microsoft.com/office/officeart/2005/8/layout/chevron1"/>
    <dgm:cxn modelId="{56A88B47-97FA-8242-9DA1-C755301D0826}" type="presParOf" srcId="{D4681CDE-0EE5-0E45-80F9-26B39823A4EA}" destId="{68475916-FE26-4C4E-A741-74FA6C689951}" srcOrd="5" destOrd="0" presId="urn:microsoft.com/office/officeart/2005/8/layout/chevron1"/>
    <dgm:cxn modelId="{4B1F31B3-AFFB-7B48-BA66-BAF855CBFFE1}" type="presParOf" srcId="{D4681CDE-0EE5-0E45-80F9-26B39823A4EA}" destId="{814AA069-72A1-A549-9F7D-8666D8A50598}" srcOrd="6" destOrd="0" presId="urn:microsoft.com/office/officeart/2005/8/layout/chevron1"/>
    <dgm:cxn modelId="{93E99073-0C0E-AC45-8596-77530DDB7807}" type="presParOf" srcId="{D4681CDE-0EE5-0E45-80F9-26B39823A4EA}" destId="{FD807F21-F195-D641-B0A5-019CCB098717}" srcOrd="7" destOrd="0" presId="urn:microsoft.com/office/officeart/2005/8/layout/chevron1"/>
    <dgm:cxn modelId="{6774E652-5F8E-F74C-8C67-2F451731E968}" type="presParOf" srcId="{D4681CDE-0EE5-0E45-80F9-26B39823A4EA}" destId="{79A46DC8-6094-2341-8B32-ED95BDE7EFB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1831AB3-5AE2-3147-AED1-D29A674245DF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109DED-1905-FE42-958A-E7967BE98251}">
      <dgm:prSet phldrT="[Text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0013" tIns="33338" rIns="33338" bIns="33338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Gather</a:t>
          </a:r>
        </a:p>
      </dgm:t>
    </dgm:pt>
    <dgm:pt modelId="{4DA3D8B5-7AD6-9044-8EC4-237762CEFFDC}" type="parTrans" cxnId="{F3FC4A38-7586-9A48-B1FB-CDA447BE7D13}">
      <dgm:prSet/>
      <dgm:spPr/>
      <dgm:t>
        <a:bodyPr/>
        <a:lstStyle/>
        <a:p>
          <a:endParaRPr lang="en-US"/>
        </a:p>
      </dgm:t>
    </dgm:pt>
    <dgm:pt modelId="{CCF85FEB-45E3-AC4B-B80A-678BF992AF23}" type="sibTrans" cxnId="{F3FC4A38-7586-9A48-B1FB-CDA447BE7D13}">
      <dgm:prSet/>
      <dgm:spPr/>
      <dgm:t>
        <a:bodyPr/>
        <a:lstStyle/>
        <a:p>
          <a:endParaRPr lang="en-US"/>
        </a:p>
      </dgm:t>
    </dgm:pt>
    <dgm:pt modelId="{1D73A446-E032-F544-BBBD-60161D8BBBC8}">
      <dgm:prSet phldrT="[Text]" custT="1"/>
      <dgm:spPr>
        <a:solidFill>
          <a:srgbClr val="C00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0013" tIns="33338" rIns="33338" bIns="33338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frame</a:t>
          </a:r>
        </a:p>
      </dgm:t>
    </dgm:pt>
    <dgm:pt modelId="{8081D5CE-16C6-DA46-84D8-3445D051700B}" type="parTrans" cxnId="{780E1E74-3251-E141-9DC8-0CA6CF6EF76F}">
      <dgm:prSet/>
      <dgm:spPr/>
      <dgm:t>
        <a:bodyPr/>
        <a:lstStyle/>
        <a:p>
          <a:endParaRPr lang="en-US"/>
        </a:p>
      </dgm:t>
    </dgm:pt>
    <dgm:pt modelId="{7486CB86-800A-7245-B1A7-4F36DB9CD6FF}" type="sibTrans" cxnId="{780E1E74-3251-E141-9DC8-0CA6CF6EF76F}">
      <dgm:prSet/>
      <dgm:spPr/>
      <dgm:t>
        <a:bodyPr/>
        <a:lstStyle/>
        <a:p>
          <a:endParaRPr lang="en-US"/>
        </a:p>
      </dgm:t>
    </dgm:pt>
    <dgm:pt modelId="{4A3ED6B9-3FA3-EB41-A729-7D27381A3AA6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Enrich</a:t>
          </a:r>
        </a:p>
      </dgm:t>
    </dgm:pt>
    <dgm:pt modelId="{A6F06030-3F88-BE41-8780-08A54F534B39}" type="parTrans" cxnId="{98CC3575-DC2C-9C4F-9A10-D5BB756C1C9F}">
      <dgm:prSet/>
      <dgm:spPr/>
      <dgm:t>
        <a:bodyPr/>
        <a:lstStyle/>
        <a:p>
          <a:endParaRPr lang="en-US"/>
        </a:p>
      </dgm:t>
    </dgm:pt>
    <dgm:pt modelId="{7F591A65-AA13-8048-9732-EBFF1F09F727}" type="sibTrans" cxnId="{98CC3575-DC2C-9C4F-9A10-D5BB756C1C9F}">
      <dgm:prSet/>
      <dgm:spPr/>
      <dgm:t>
        <a:bodyPr/>
        <a:lstStyle/>
        <a:p>
          <a:endParaRPr lang="en-US"/>
        </a:p>
      </dgm:t>
    </dgm:pt>
    <dgm:pt modelId="{D7CEAF35-BB8C-AE42-9FE1-09E835051F6A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/>
            <a:t>Process</a:t>
          </a:r>
          <a:endParaRPr lang="en-US" dirty="0"/>
        </a:p>
      </dgm:t>
    </dgm:pt>
    <dgm:pt modelId="{D84EE739-E6AC-CA42-A992-CF8DDB31ABD6}" type="parTrans" cxnId="{F7FF055F-DFAD-0A4A-B722-538887E8B551}">
      <dgm:prSet/>
      <dgm:spPr/>
      <dgm:t>
        <a:bodyPr/>
        <a:lstStyle/>
        <a:p>
          <a:endParaRPr lang="en-US"/>
        </a:p>
      </dgm:t>
    </dgm:pt>
    <dgm:pt modelId="{4E8D20BE-535B-D346-8D53-BE4FD0DAF38C}" type="sibTrans" cxnId="{F7FF055F-DFAD-0A4A-B722-538887E8B551}">
      <dgm:prSet/>
      <dgm:spPr/>
      <dgm:t>
        <a:bodyPr/>
        <a:lstStyle/>
        <a:p>
          <a:endParaRPr lang="en-US"/>
        </a:p>
      </dgm:t>
    </dgm:pt>
    <dgm:pt modelId="{64B24B50-B162-DB44-B627-A0415BECD71A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Present</a:t>
          </a:r>
        </a:p>
      </dgm:t>
    </dgm:pt>
    <dgm:pt modelId="{EB14C48F-A6D3-D944-A5A0-AA583B8F7B39}" type="parTrans" cxnId="{F9A053ED-E649-1140-B7F2-AFD33EE6E553}">
      <dgm:prSet/>
      <dgm:spPr/>
      <dgm:t>
        <a:bodyPr/>
        <a:lstStyle/>
        <a:p>
          <a:endParaRPr lang="en-US"/>
        </a:p>
      </dgm:t>
    </dgm:pt>
    <dgm:pt modelId="{BEC97ECE-E4F3-1947-BFBD-FBEDB0F236A4}" type="sibTrans" cxnId="{F9A053ED-E649-1140-B7F2-AFD33EE6E553}">
      <dgm:prSet/>
      <dgm:spPr/>
      <dgm:t>
        <a:bodyPr/>
        <a:lstStyle/>
        <a:p>
          <a:endParaRPr lang="en-US"/>
        </a:p>
      </dgm:t>
    </dgm:pt>
    <dgm:pt modelId="{D4681CDE-0EE5-0E45-80F9-26B39823A4EA}" type="pres">
      <dgm:prSet presAssocID="{11831AB3-5AE2-3147-AED1-D29A674245DF}" presName="Name0" presStyleCnt="0">
        <dgm:presLayoutVars>
          <dgm:dir/>
          <dgm:animLvl val="lvl"/>
          <dgm:resizeHandles val="exact"/>
        </dgm:presLayoutVars>
      </dgm:prSet>
      <dgm:spPr/>
    </dgm:pt>
    <dgm:pt modelId="{CE1BF63C-05FE-8B43-A011-CFE53CE25874}" type="pres">
      <dgm:prSet presAssocID="{81109DED-1905-FE42-958A-E7967BE9825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2421" y="557318"/>
          <a:ext cx="2155531" cy="862212"/>
        </a:xfrm>
        <a:prstGeom prst="chevron">
          <a:avLst/>
        </a:prstGeom>
      </dgm:spPr>
    </dgm:pt>
    <dgm:pt modelId="{AAAE798A-A742-FB4A-88D1-314A86025631}" type="pres">
      <dgm:prSet presAssocID="{CCF85FEB-45E3-AC4B-B80A-678BF992AF23}" presName="parTxOnlySpace" presStyleCnt="0"/>
      <dgm:spPr/>
    </dgm:pt>
    <dgm:pt modelId="{5A723122-4B0E-4B4E-9544-01FA3CD1BE0C}" type="pres">
      <dgm:prSet presAssocID="{1D73A446-E032-F544-BBBD-60161D8BBBC8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942399" y="557318"/>
          <a:ext cx="2155531" cy="862212"/>
        </a:xfrm>
        <a:prstGeom prst="chevron">
          <a:avLst/>
        </a:prstGeom>
      </dgm:spPr>
    </dgm:pt>
    <dgm:pt modelId="{C2494616-AA4D-D740-98EF-14B98010A515}" type="pres">
      <dgm:prSet presAssocID="{7486CB86-800A-7245-B1A7-4F36DB9CD6FF}" presName="parTxOnlySpace" presStyleCnt="0"/>
      <dgm:spPr/>
    </dgm:pt>
    <dgm:pt modelId="{B397C80C-D907-7849-961B-7A98C3FCE11A}" type="pres">
      <dgm:prSet presAssocID="{4A3ED6B9-3FA3-EB41-A729-7D27381A3AA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8475916-FE26-4C4E-A741-74FA6C689951}" type="pres">
      <dgm:prSet presAssocID="{7F591A65-AA13-8048-9732-EBFF1F09F727}" presName="parTxOnlySpace" presStyleCnt="0"/>
      <dgm:spPr/>
    </dgm:pt>
    <dgm:pt modelId="{814AA069-72A1-A549-9F7D-8666D8A50598}" type="pres">
      <dgm:prSet presAssocID="{D7CEAF35-BB8C-AE42-9FE1-09E835051F6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D807F21-F195-D641-B0A5-019CCB098717}" type="pres">
      <dgm:prSet presAssocID="{4E8D20BE-535B-D346-8D53-BE4FD0DAF38C}" presName="parTxOnlySpace" presStyleCnt="0"/>
      <dgm:spPr/>
    </dgm:pt>
    <dgm:pt modelId="{79A46DC8-6094-2341-8B32-ED95BDE7EFB9}" type="pres">
      <dgm:prSet presAssocID="{64B24B50-B162-DB44-B627-A0415BECD71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49E404-13AE-124B-9F9A-252121B1ED14}" type="presOf" srcId="{1D73A446-E032-F544-BBBD-60161D8BBBC8}" destId="{5A723122-4B0E-4B4E-9544-01FA3CD1BE0C}" srcOrd="0" destOrd="0" presId="urn:microsoft.com/office/officeart/2005/8/layout/chevron1"/>
    <dgm:cxn modelId="{1967A70C-2601-5540-B431-401C03F46BED}" type="presOf" srcId="{4A3ED6B9-3FA3-EB41-A729-7D27381A3AA6}" destId="{B397C80C-D907-7849-961B-7A98C3FCE11A}" srcOrd="0" destOrd="0" presId="urn:microsoft.com/office/officeart/2005/8/layout/chevron1"/>
    <dgm:cxn modelId="{F3FC4A38-7586-9A48-B1FB-CDA447BE7D13}" srcId="{11831AB3-5AE2-3147-AED1-D29A674245DF}" destId="{81109DED-1905-FE42-958A-E7967BE98251}" srcOrd="0" destOrd="0" parTransId="{4DA3D8B5-7AD6-9044-8EC4-237762CEFFDC}" sibTransId="{CCF85FEB-45E3-AC4B-B80A-678BF992AF23}"/>
    <dgm:cxn modelId="{8D93BB5A-8EAC-324B-8F8D-BF832B75B968}" type="presOf" srcId="{64B24B50-B162-DB44-B627-A0415BECD71A}" destId="{79A46DC8-6094-2341-8B32-ED95BDE7EFB9}" srcOrd="0" destOrd="0" presId="urn:microsoft.com/office/officeart/2005/8/layout/chevron1"/>
    <dgm:cxn modelId="{F7FF055F-DFAD-0A4A-B722-538887E8B551}" srcId="{11831AB3-5AE2-3147-AED1-D29A674245DF}" destId="{D7CEAF35-BB8C-AE42-9FE1-09E835051F6A}" srcOrd="3" destOrd="0" parTransId="{D84EE739-E6AC-CA42-A992-CF8DDB31ABD6}" sibTransId="{4E8D20BE-535B-D346-8D53-BE4FD0DAF38C}"/>
    <dgm:cxn modelId="{780E1E74-3251-E141-9DC8-0CA6CF6EF76F}" srcId="{11831AB3-5AE2-3147-AED1-D29A674245DF}" destId="{1D73A446-E032-F544-BBBD-60161D8BBBC8}" srcOrd="1" destOrd="0" parTransId="{8081D5CE-16C6-DA46-84D8-3445D051700B}" sibTransId="{7486CB86-800A-7245-B1A7-4F36DB9CD6FF}"/>
    <dgm:cxn modelId="{98CC3575-DC2C-9C4F-9A10-D5BB756C1C9F}" srcId="{11831AB3-5AE2-3147-AED1-D29A674245DF}" destId="{4A3ED6B9-3FA3-EB41-A729-7D27381A3AA6}" srcOrd="2" destOrd="0" parTransId="{A6F06030-3F88-BE41-8780-08A54F534B39}" sibTransId="{7F591A65-AA13-8048-9732-EBFF1F09F727}"/>
    <dgm:cxn modelId="{994995A5-F298-F842-9856-B0C2FBA23340}" type="presOf" srcId="{11831AB3-5AE2-3147-AED1-D29A674245DF}" destId="{D4681CDE-0EE5-0E45-80F9-26B39823A4EA}" srcOrd="0" destOrd="0" presId="urn:microsoft.com/office/officeart/2005/8/layout/chevron1"/>
    <dgm:cxn modelId="{A47995E4-E393-8F43-9007-5C35B0DD4192}" type="presOf" srcId="{D7CEAF35-BB8C-AE42-9FE1-09E835051F6A}" destId="{814AA069-72A1-A549-9F7D-8666D8A50598}" srcOrd="0" destOrd="0" presId="urn:microsoft.com/office/officeart/2005/8/layout/chevron1"/>
    <dgm:cxn modelId="{F9A053ED-E649-1140-B7F2-AFD33EE6E553}" srcId="{11831AB3-5AE2-3147-AED1-D29A674245DF}" destId="{64B24B50-B162-DB44-B627-A0415BECD71A}" srcOrd="4" destOrd="0" parTransId="{EB14C48F-A6D3-D944-A5A0-AA583B8F7B39}" sibTransId="{BEC97ECE-E4F3-1947-BFBD-FBEDB0F236A4}"/>
    <dgm:cxn modelId="{760710F7-034C-8446-AD8F-E64703019517}" type="presOf" srcId="{81109DED-1905-FE42-958A-E7967BE98251}" destId="{CE1BF63C-05FE-8B43-A011-CFE53CE25874}" srcOrd="0" destOrd="0" presId="urn:microsoft.com/office/officeart/2005/8/layout/chevron1"/>
    <dgm:cxn modelId="{ED9614B4-40D8-0C45-ADE9-C7862F91258D}" type="presParOf" srcId="{D4681CDE-0EE5-0E45-80F9-26B39823A4EA}" destId="{CE1BF63C-05FE-8B43-A011-CFE53CE25874}" srcOrd="0" destOrd="0" presId="urn:microsoft.com/office/officeart/2005/8/layout/chevron1"/>
    <dgm:cxn modelId="{6429F49A-3605-894A-8678-72E407DB477E}" type="presParOf" srcId="{D4681CDE-0EE5-0E45-80F9-26B39823A4EA}" destId="{AAAE798A-A742-FB4A-88D1-314A86025631}" srcOrd="1" destOrd="0" presId="urn:microsoft.com/office/officeart/2005/8/layout/chevron1"/>
    <dgm:cxn modelId="{1F2D36DC-4C1D-1645-8351-DED6674D7D31}" type="presParOf" srcId="{D4681CDE-0EE5-0E45-80F9-26B39823A4EA}" destId="{5A723122-4B0E-4B4E-9544-01FA3CD1BE0C}" srcOrd="2" destOrd="0" presId="urn:microsoft.com/office/officeart/2005/8/layout/chevron1"/>
    <dgm:cxn modelId="{3E6BA41E-B420-7443-9AD9-5E32B5846729}" type="presParOf" srcId="{D4681CDE-0EE5-0E45-80F9-26B39823A4EA}" destId="{C2494616-AA4D-D740-98EF-14B98010A515}" srcOrd="3" destOrd="0" presId="urn:microsoft.com/office/officeart/2005/8/layout/chevron1"/>
    <dgm:cxn modelId="{A96982FB-C739-2845-B1D7-A5D6C4AB9A21}" type="presParOf" srcId="{D4681CDE-0EE5-0E45-80F9-26B39823A4EA}" destId="{B397C80C-D907-7849-961B-7A98C3FCE11A}" srcOrd="4" destOrd="0" presId="urn:microsoft.com/office/officeart/2005/8/layout/chevron1"/>
    <dgm:cxn modelId="{56A88B47-97FA-8242-9DA1-C755301D0826}" type="presParOf" srcId="{D4681CDE-0EE5-0E45-80F9-26B39823A4EA}" destId="{68475916-FE26-4C4E-A741-74FA6C689951}" srcOrd="5" destOrd="0" presId="urn:microsoft.com/office/officeart/2005/8/layout/chevron1"/>
    <dgm:cxn modelId="{4B1F31B3-AFFB-7B48-BA66-BAF855CBFFE1}" type="presParOf" srcId="{D4681CDE-0EE5-0E45-80F9-26B39823A4EA}" destId="{814AA069-72A1-A549-9F7D-8666D8A50598}" srcOrd="6" destOrd="0" presId="urn:microsoft.com/office/officeart/2005/8/layout/chevron1"/>
    <dgm:cxn modelId="{93E99073-0C0E-AC45-8596-77530DDB7807}" type="presParOf" srcId="{D4681CDE-0EE5-0E45-80F9-26B39823A4EA}" destId="{FD807F21-F195-D641-B0A5-019CCB098717}" srcOrd="7" destOrd="0" presId="urn:microsoft.com/office/officeart/2005/8/layout/chevron1"/>
    <dgm:cxn modelId="{6774E652-5F8E-F74C-8C67-2F451731E968}" type="presParOf" srcId="{D4681CDE-0EE5-0E45-80F9-26B39823A4EA}" destId="{79A46DC8-6094-2341-8B32-ED95BDE7EFB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1831AB3-5AE2-3147-AED1-D29A674245DF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109DED-1905-FE42-958A-E7967BE98251}">
      <dgm:prSet phldrT="[Text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0013" tIns="33338" rIns="33338" bIns="33338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Gather</a:t>
          </a:r>
        </a:p>
      </dgm:t>
    </dgm:pt>
    <dgm:pt modelId="{4DA3D8B5-7AD6-9044-8EC4-237762CEFFDC}" type="parTrans" cxnId="{F3FC4A38-7586-9A48-B1FB-CDA447BE7D13}">
      <dgm:prSet/>
      <dgm:spPr/>
      <dgm:t>
        <a:bodyPr/>
        <a:lstStyle/>
        <a:p>
          <a:endParaRPr lang="en-US"/>
        </a:p>
      </dgm:t>
    </dgm:pt>
    <dgm:pt modelId="{CCF85FEB-45E3-AC4B-B80A-678BF992AF23}" type="sibTrans" cxnId="{F3FC4A38-7586-9A48-B1FB-CDA447BE7D13}">
      <dgm:prSet/>
      <dgm:spPr/>
      <dgm:t>
        <a:bodyPr/>
        <a:lstStyle/>
        <a:p>
          <a:endParaRPr lang="en-US"/>
        </a:p>
      </dgm:t>
    </dgm:pt>
    <dgm:pt modelId="{1D73A446-E032-F544-BBBD-60161D8BBBC8}">
      <dgm:prSet phldrT="[Text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0013" tIns="33338" rIns="33338" bIns="33338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frame</a:t>
          </a:r>
        </a:p>
      </dgm:t>
    </dgm:pt>
    <dgm:pt modelId="{8081D5CE-16C6-DA46-84D8-3445D051700B}" type="parTrans" cxnId="{780E1E74-3251-E141-9DC8-0CA6CF6EF76F}">
      <dgm:prSet/>
      <dgm:spPr/>
      <dgm:t>
        <a:bodyPr/>
        <a:lstStyle/>
        <a:p>
          <a:endParaRPr lang="en-US"/>
        </a:p>
      </dgm:t>
    </dgm:pt>
    <dgm:pt modelId="{7486CB86-800A-7245-B1A7-4F36DB9CD6FF}" type="sibTrans" cxnId="{780E1E74-3251-E141-9DC8-0CA6CF6EF76F}">
      <dgm:prSet/>
      <dgm:spPr/>
      <dgm:t>
        <a:bodyPr/>
        <a:lstStyle/>
        <a:p>
          <a:endParaRPr lang="en-US"/>
        </a:p>
      </dgm:t>
    </dgm:pt>
    <dgm:pt modelId="{4A3ED6B9-3FA3-EB41-A729-7D27381A3AA6}">
      <dgm:prSet phldrT="[Text]" custT="1"/>
      <dgm:spPr>
        <a:solidFill>
          <a:srgbClr val="C00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0013" tIns="33338" rIns="33338" bIns="33338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Enrich</a:t>
          </a:r>
        </a:p>
      </dgm:t>
    </dgm:pt>
    <dgm:pt modelId="{A6F06030-3F88-BE41-8780-08A54F534B39}" type="parTrans" cxnId="{98CC3575-DC2C-9C4F-9A10-D5BB756C1C9F}">
      <dgm:prSet/>
      <dgm:spPr/>
      <dgm:t>
        <a:bodyPr/>
        <a:lstStyle/>
        <a:p>
          <a:endParaRPr lang="en-US"/>
        </a:p>
      </dgm:t>
    </dgm:pt>
    <dgm:pt modelId="{7F591A65-AA13-8048-9732-EBFF1F09F727}" type="sibTrans" cxnId="{98CC3575-DC2C-9C4F-9A10-D5BB756C1C9F}">
      <dgm:prSet/>
      <dgm:spPr/>
      <dgm:t>
        <a:bodyPr/>
        <a:lstStyle/>
        <a:p>
          <a:endParaRPr lang="en-US"/>
        </a:p>
      </dgm:t>
    </dgm:pt>
    <dgm:pt modelId="{D7CEAF35-BB8C-AE42-9FE1-09E835051F6A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/>
            <a:t>Process</a:t>
          </a:r>
          <a:endParaRPr lang="en-US" dirty="0"/>
        </a:p>
      </dgm:t>
    </dgm:pt>
    <dgm:pt modelId="{D84EE739-E6AC-CA42-A992-CF8DDB31ABD6}" type="parTrans" cxnId="{F7FF055F-DFAD-0A4A-B722-538887E8B551}">
      <dgm:prSet/>
      <dgm:spPr/>
      <dgm:t>
        <a:bodyPr/>
        <a:lstStyle/>
        <a:p>
          <a:endParaRPr lang="en-US"/>
        </a:p>
      </dgm:t>
    </dgm:pt>
    <dgm:pt modelId="{4E8D20BE-535B-D346-8D53-BE4FD0DAF38C}" type="sibTrans" cxnId="{F7FF055F-DFAD-0A4A-B722-538887E8B551}">
      <dgm:prSet/>
      <dgm:spPr/>
      <dgm:t>
        <a:bodyPr/>
        <a:lstStyle/>
        <a:p>
          <a:endParaRPr lang="en-US"/>
        </a:p>
      </dgm:t>
    </dgm:pt>
    <dgm:pt modelId="{64B24B50-B162-DB44-B627-A0415BECD71A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Present</a:t>
          </a:r>
        </a:p>
      </dgm:t>
    </dgm:pt>
    <dgm:pt modelId="{EB14C48F-A6D3-D944-A5A0-AA583B8F7B39}" type="parTrans" cxnId="{F9A053ED-E649-1140-B7F2-AFD33EE6E553}">
      <dgm:prSet/>
      <dgm:spPr/>
      <dgm:t>
        <a:bodyPr/>
        <a:lstStyle/>
        <a:p>
          <a:endParaRPr lang="en-US"/>
        </a:p>
      </dgm:t>
    </dgm:pt>
    <dgm:pt modelId="{BEC97ECE-E4F3-1947-BFBD-FBEDB0F236A4}" type="sibTrans" cxnId="{F9A053ED-E649-1140-B7F2-AFD33EE6E553}">
      <dgm:prSet/>
      <dgm:spPr/>
      <dgm:t>
        <a:bodyPr/>
        <a:lstStyle/>
        <a:p>
          <a:endParaRPr lang="en-US"/>
        </a:p>
      </dgm:t>
    </dgm:pt>
    <dgm:pt modelId="{D4681CDE-0EE5-0E45-80F9-26B39823A4EA}" type="pres">
      <dgm:prSet presAssocID="{11831AB3-5AE2-3147-AED1-D29A674245DF}" presName="Name0" presStyleCnt="0">
        <dgm:presLayoutVars>
          <dgm:dir/>
          <dgm:animLvl val="lvl"/>
          <dgm:resizeHandles val="exact"/>
        </dgm:presLayoutVars>
      </dgm:prSet>
      <dgm:spPr/>
    </dgm:pt>
    <dgm:pt modelId="{CE1BF63C-05FE-8B43-A011-CFE53CE25874}" type="pres">
      <dgm:prSet presAssocID="{81109DED-1905-FE42-958A-E7967BE9825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2421" y="557318"/>
          <a:ext cx="2155531" cy="862212"/>
        </a:xfrm>
        <a:prstGeom prst="chevron">
          <a:avLst/>
        </a:prstGeom>
      </dgm:spPr>
    </dgm:pt>
    <dgm:pt modelId="{AAAE798A-A742-FB4A-88D1-314A86025631}" type="pres">
      <dgm:prSet presAssocID="{CCF85FEB-45E3-AC4B-B80A-678BF992AF23}" presName="parTxOnlySpace" presStyleCnt="0"/>
      <dgm:spPr/>
    </dgm:pt>
    <dgm:pt modelId="{5A723122-4B0E-4B4E-9544-01FA3CD1BE0C}" type="pres">
      <dgm:prSet presAssocID="{1D73A446-E032-F544-BBBD-60161D8BBBC8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942399" y="557318"/>
          <a:ext cx="2155531" cy="862212"/>
        </a:xfrm>
        <a:prstGeom prst="chevron">
          <a:avLst/>
        </a:prstGeom>
      </dgm:spPr>
    </dgm:pt>
    <dgm:pt modelId="{C2494616-AA4D-D740-98EF-14B98010A515}" type="pres">
      <dgm:prSet presAssocID="{7486CB86-800A-7245-B1A7-4F36DB9CD6FF}" presName="parTxOnlySpace" presStyleCnt="0"/>
      <dgm:spPr/>
    </dgm:pt>
    <dgm:pt modelId="{B397C80C-D907-7849-961B-7A98C3FCE11A}" type="pres">
      <dgm:prSet presAssocID="{4A3ED6B9-3FA3-EB41-A729-7D27381A3AA6}" presName="parTxOnly" presStyleLbl="node1" presStyleIdx="2" presStyleCnt="5">
        <dgm:presLayoutVars>
          <dgm:chMax val="0"/>
          <dgm:chPref val="0"/>
          <dgm:bulletEnabled val="1"/>
        </dgm:presLayoutVars>
      </dgm:prSet>
      <dgm:spPr>
        <a:xfrm>
          <a:off x="3882377" y="557318"/>
          <a:ext cx="2155531" cy="862212"/>
        </a:xfrm>
        <a:prstGeom prst="chevron">
          <a:avLst/>
        </a:prstGeom>
      </dgm:spPr>
    </dgm:pt>
    <dgm:pt modelId="{68475916-FE26-4C4E-A741-74FA6C689951}" type="pres">
      <dgm:prSet presAssocID="{7F591A65-AA13-8048-9732-EBFF1F09F727}" presName="parTxOnlySpace" presStyleCnt="0"/>
      <dgm:spPr/>
    </dgm:pt>
    <dgm:pt modelId="{814AA069-72A1-A549-9F7D-8666D8A50598}" type="pres">
      <dgm:prSet presAssocID="{D7CEAF35-BB8C-AE42-9FE1-09E835051F6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D807F21-F195-D641-B0A5-019CCB098717}" type="pres">
      <dgm:prSet presAssocID="{4E8D20BE-535B-D346-8D53-BE4FD0DAF38C}" presName="parTxOnlySpace" presStyleCnt="0"/>
      <dgm:spPr/>
    </dgm:pt>
    <dgm:pt modelId="{79A46DC8-6094-2341-8B32-ED95BDE7EFB9}" type="pres">
      <dgm:prSet presAssocID="{64B24B50-B162-DB44-B627-A0415BECD71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49E404-13AE-124B-9F9A-252121B1ED14}" type="presOf" srcId="{1D73A446-E032-F544-BBBD-60161D8BBBC8}" destId="{5A723122-4B0E-4B4E-9544-01FA3CD1BE0C}" srcOrd="0" destOrd="0" presId="urn:microsoft.com/office/officeart/2005/8/layout/chevron1"/>
    <dgm:cxn modelId="{1967A70C-2601-5540-B431-401C03F46BED}" type="presOf" srcId="{4A3ED6B9-3FA3-EB41-A729-7D27381A3AA6}" destId="{B397C80C-D907-7849-961B-7A98C3FCE11A}" srcOrd="0" destOrd="0" presId="urn:microsoft.com/office/officeart/2005/8/layout/chevron1"/>
    <dgm:cxn modelId="{F3FC4A38-7586-9A48-B1FB-CDA447BE7D13}" srcId="{11831AB3-5AE2-3147-AED1-D29A674245DF}" destId="{81109DED-1905-FE42-958A-E7967BE98251}" srcOrd="0" destOrd="0" parTransId="{4DA3D8B5-7AD6-9044-8EC4-237762CEFFDC}" sibTransId="{CCF85FEB-45E3-AC4B-B80A-678BF992AF23}"/>
    <dgm:cxn modelId="{8D93BB5A-8EAC-324B-8F8D-BF832B75B968}" type="presOf" srcId="{64B24B50-B162-DB44-B627-A0415BECD71A}" destId="{79A46DC8-6094-2341-8B32-ED95BDE7EFB9}" srcOrd="0" destOrd="0" presId="urn:microsoft.com/office/officeart/2005/8/layout/chevron1"/>
    <dgm:cxn modelId="{F7FF055F-DFAD-0A4A-B722-538887E8B551}" srcId="{11831AB3-5AE2-3147-AED1-D29A674245DF}" destId="{D7CEAF35-BB8C-AE42-9FE1-09E835051F6A}" srcOrd="3" destOrd="0" parTransId="{D84EE739-E6AC-CA42-A992-CF8DDB31ABD6}" sibTransId="{4E8D20BE-535B-D346-8D53-BE4FD0DAF38C}"/>
    <dgm:cxn modelId="{780E1E74-3251-E141-9DC8-0CA6CF6EF76F}" srcId="{11831AB3-5AE2-3147-AED1-D29A674245DF}" destId="{1D73A446-E032-F544-BBBD-60161D8BBBC8}" srcOrd="1" destOrd="0" parTransId="{8081D5CE-16C6-DA46-84D8-3445D051700B}" sibTransId="{7486CB86-800A-7245-B1A7-4F36DB9CD6FF}"/>
    <dgm:cxn modelId="{98CC3575-DC2C-9C4F-9A10-D5BB756C1C9F}" srcId="{11831AB3-5AE2-3147-AED1-D29A674245DF}" destId="{4A3ED6B9-3FA3-EB41-A729-7D27381A3AA6}" srcOrd="2" destOrd="0" parTransId="{A6F06030-3F88-BE41-8780-08A54F534B39}" sibTransId="{7F591A65-AA13-8048-9732-EBFF1F09F727}"/>
    <dgm:cxn modelId="{994995A5-F298-F842-9856-B0C2FBA23340}" type="presOf" srcId="{11831AB3-5AE2-3147-AED1-D29A674245DF}" destId="{D4681CDE-0EE5-0E45-80F9-26B39823A4EA}" srcOrd="0" destOrd="0" presId="urn:microsoft.com/office/officeart/2005/8/layout/chevron1"/>
    <dgm:cxn modelId="{A47995E4-E393-8F43-9007-5C35B0DD4192}" type="presOf" srcId="{D7CEAF35-BB8C-AE42-9FE1-09E835051F6A}" destId="{814AA069-72A1-A549-9F7D-8666D8A50598}" srcOrd="0" destOrd="0" presId="urn:microsoft.com/office/officeart/2005/8/layout/chevron1"/>
    <dgm:cxn modelId="{F9A053ED-E649-1140-B7F2-AFD33EE6E553}" srcId="{11831AB3-5AE2-3147-AED1-D29A674245DF}" destId="{64B24B50-B162-DB44-B627-A0415BECD71A}" srcOrd="4" destOrd="0" parTransId="{EB14C48F-A6D3-D944-A5A0-AA583B8F7B39}" sibTransId="{BEC97ECE-E4F3-1947-BFBD-FBEDB0F236A4}"/>
    <dgm:cxn modelId="{760710F7-034C-8446-AD8F-E64703019517}" type="presOf" srcId="{81109DED-1905-FE42-958A-E7967BE98251}" destId="{CE1BF63C-05FE-8B43-A011-CFE53CE25874}" srcOrd="0" destOrd="0" presId="urn:microsoft.com/office/officeart/2005/8/layout/chevron1"/>
    <dgm:cxn modelId="{ED9614B4-40D8-0C45-ADE9-C7862F91258D}" type="presParOf" srcId="{D4681CDE-0EE5-0E45-80F9-26B39823A4EA}" destId="{CE1BF63C-05FE-8B43-A011-CFE53CE25874}" srcOrd="0" destOrd="0" presId="urn:microsoft.com/office/officeart/2005/8/layout/chevron1"/>
    <dgm:cxn modelId="{6429F49A-3605-894A-8678-72E407DB477E}" type="presParOf" srcId="{D4681CDE-0EE5-0E45-80F9-26B39823A4EA}" destId="{AAAE798A-A742-FB4A-88D1-314A86025631}" srcOrd="1" destOrd="0" presId="urn:microsoft.com/office/officeart/2005/8/layout/chevron1"/>
    <dgm:cxn modelId="{1F2D36DC-4C1D-1645-8351-DED6674D7D31}" type="presParOf" srcId="{D4681CDE-0EE5-0E45-80F9-26B39823A4EA}" destId="{5A723122-4B0E-4B4E-9544-01FA3CD1BE0C}" srcOrd="2" destOrd="0" presId="urn:microsoft.com/office/officeart/2005/8/layout/chevron1"/>
    <dgm:cxn modelId="{3E6BA41E-B420-7443-9AD9-5E32B5846729}" type="presParOf" srcId="{D4681CDE-0EE5-0E45-80F9-26B39823A4EA}" destId="{C2494616-AA4D-D740-98EF-14B98010A515}" srcOrd="3" destOrd="0" presId="urn:microsoft.com/office/officeart/2005/8/layout/chevron1"/>
    <dgm:cxn modelId="{A96982FB-C739-2845-B1D7-A5D6C4AB9A21}" type="presParOf" srcId="{D4681CDE-0EE5-0E45-80F9-26B39823A4EA}" destId="{B397C80C-D907-7849-961B-7A98C3FCE11A}" srcOrd="4" destOrd="0" presId="urn:microsoft.com/office/officeart/2005/8/layout/chevron1"/>
    <dgm:cxn modelId="{56A88B47-97FA-8242-9DA1-C755301D0826}" type="presParOf" srcId="{D4681CDE-0EE5-0E45-80F9-26B39823A4EA}" destId="{68475916-FE26-4C4E-A741-74FA6C689951}" srcOrd="5" destOrd="0" presId="urn:microsoft.com/office/officeart/2005/8/layout/chevron1"/>
    <dgm:cxn modelId="{4B1F31B3-AFFB-7B48-BA66-BAF855CBFFE1}" type="presParOf" srcId="{D4681CDE-0EE5-0E45-80F9-26B39823A4EA}" destId="{814AA069-72A1-A549-9F7D-8666D8A50598}" srcOrd="6" destOrd="0" presId="urn:microsoft.com/office/officeart/2005/8/layout/chevron1"/>
    <dgm:cxn modelId="{93E99073-0C0E-AC45-8596-77530DDB7807}" type="presParOf" srcId="{D4681CDE-0EE5-0E45-80F9-26B39823A4EA}" destId="{FD807F21-F195-D641-B0A5-019CCB098717}" srcOrd="7" destOrd="0" presId="urn:microsoft.com/office/officeart/2005/8/layout/chevron1"/>
    <dgm:cxn modelId="{6774E652-5F8E-F74C-8C67-2F451731E968}" type="presParOf" srcId="{D4681CDE-0EE5-0E45-80F9-26B39823A4EA}" destId="{79A46DC8-6094-2341-8B32-ED95BDE7EFB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1CB6B3-2E64-814D-8295-715161DFD5BC}">
      <dsp:nvSpPr>
        <dsp:cNvPr id="0" name=""/>
        <dsp:cNvSpPr/>
      </dsp:nvSpPr>
      <dsp:spPr>
        <a:xfrm rot="5400000">
          <a:off x="6334140" y="-2510204"/>
          <a:ext cx="1201654" cy="6527027"/>
        </a:xfrm>
        <a:prstGeom prst="round2SameRect">
          <a:avLst/>
        </a:prstGeom>
        <a:solidFill>
          <a:schemeClr val="bg2">
            <a:lumMod val="7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Training data must be labelled</a:t>
          </a:r>
        </a:p>
      </dsp:txBody>
      <dsp:txXfrm rot="-5400000">
        <a:off x="3671454" y="211142"/>
        <a:ext cx="6468367" cy="1084334"/>
      </dsp:txXfrm>
    </dsp:sp>
    <dsp:sp modelId="{5B189D29-84A9-8642-BD42-ECA42378B297}">
      <dsp:nvSpPr>
        <dsp:cNvPr id="0" name=""/>
        <dsp:cNvSpPr/>
      </dsp:nvSpPr>
      <dsp:spPr>
        <a:xfrm>
          <a:off x="0" y="2275"/>
          <a:ext cx="3671453" cy="1502067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Supervised</a:t>
          </a:r>
        </a:p>
      </dsp:txBody>
      <dsp:txXfrm>
        <a:off x="73325" y="75600"/>
        <a:ext cx="3524803" cy="1355417"/>
      </dsp:txXfrm>
    </dsp:sp>
    <dsp:sp modelId="{828728B0-5E83-CA4B-8EF3-FF41B68A4E12}">
      <dsp:nvSpPr>
        <dsp:cNvPr id="0" name=""/>
        <dsp:cNvSpPr/>
      </dsp:nvSpPr>
      <dsp:spPr>
        <a:xfrm rot="5400000">
          <a:off x="6334140" y="-933033"/>
          <a:ext cx="1201654" cy="6527027"/>
        </a:xfrm>
        <a:prstGeom prst="round2SameRect">
          <a:avLst/>
        </a:prstGeom>
        <a:solidFill>
          <a:schemeClr val="bg2">
            <a:lumMod val="7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Training data is not labelled</a:t>
          </a:r>
        </a:p>
      </dsp:txBody>
      <dsp:txXfrm rot="-5400000">
        <a:off x="3671454" y="1788313"/>
        <a:ext cx="6468367" cy="1084334"/>
      </dsp:txXfrm>
    </dsp:sp>
    <dsp:sp modelId="{BB43C137-A0FC-B04B-86AA-7A1D179152ED}">
      <dsp:nvSpPr>
        <dsp:cNvPr id="0" name=""/>
        <dsp:cNvSpPr/>
      </dsp:nvSpPr>
      <dsp:spPr>
        <a:xfrm>
          <a:off x="0" y="1579446"/>
          <a:ext cx="3671453" cy="1502067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Unsupervised</a:t>
          </a:r>
        </a:p>
      </dsp:txBody>
      <dsp:txXfrm>
        <a:off x="73325" y="1652771"/>
        <a:ext cx="3524803" cy="1355417"/>
      </dsp:txXfrm>
    </dsp:sp>
    <dsp:sp modelId="{9DEDDE0F-15BD-A041-BF6D-525942A9C6E0}">
      <dsp:nvSpPr>
        <dsp:cNvPr id="0" name=""/>
        <dsp:cNvSpPr/>
      </dsp:nvSpPr>
      <dsp:spPr>
        <a:xfrm rot="5400000">
          <a:off x="6334140" y="644137"/>
          <a:ext cx="1201654" cy="6527027"/>
        </a:xfrm>
        <a:prstGeom prst="round2SameRect">
          <a:avLst/>
        </a:prstGeom>
        <a:solidFill>
          <a:srgbClr val="E7E6E6">
            <a:lumMod val="75000"/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/>
              <a:ea typeface="+mn-ea"/>
              <a:cs typeface="+mn-cs"/>
            </a:rPr>
            <a:t>Works with unstructured text</a:t>
          </a:r>
        </a:p>
      </dsp:txBody>
      <dsp:txXfrm rot="-5400000">
        <a:off x="3671454" y="3365483"/>
        <a:ext cx="6468367" cy="1084334"/>
      </dsp:txXfrm>
    </dsp:sp>
    <dsp:sp modelId="{CD93882F-E627-3041-8156-B6A9DD470CC8}">
      <dsp:nvSpPr>
        <dsp:cNvPr id="0" name=""/>
        <dsp:cNvSpPr/>
      </dsp:nvSpPr>
      <dsp:spPr>
        <a:xfrm>
          <a:off x="0" y="3156617"/>
          <a:ext cx="3671453" cy="1502067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Natural Language Processing</a:t>
          </a:r>
        </a:p>
      </dsp:txBody>
      <dsp:txXfrm>
        <a:off x="73325" y="3229942"/>
        <a:ext cx="3524803" cy="135541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BF63C-05FE-8B43-A011-CFE53CE25874}">
      <dsp:nvSpPr>
        <dsp:cNvPr id="0" name=""/>
        <dsp:cNvSpPr/>
      </dsp:nvSpPr>
      <dsp:spPr>
        <a:xfrm>
          <a:off x="2421" y="557318"/>
          <a:ext cx="2155531" cy="862212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Gather</a:t>
          </a:r>
        </a:p>
      </dsp:txBody>
      <dsp:txXfrm>
        <a:off x="433527" y="557318"/>
        <a:ext cx="1293319" cy="862212"/>
      </dsp:txXfrm>
    </dsp:sp>
    <dsp:sp modelId="{5A723122-4B0E-4B4E-9544-01FA3CD1BE0C}">
      <dsp:nvSpPr>
        <dsp:cNvPr id="0" name=""/>
        <dsp:cNvSpPr/>
      </dsp:nvSpPr>
      <dsp:spPr>
        <a:xfrm>
          <a:off x="1942399" y="557318"/>
          <a:ext cx="2155531" cy="862212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frame</a:t>
          </a:r>
        </a:p>
      </dsp:txBody>
      <dsp:txXfrm>
        <a:off x="2373505" y="557318"/>
        <a:ext cx="1293319" cy="862212"/>
      </dsp:txXfrm>
    </dsp:sp>
    <dsp:sp modelId="{B397C80C-D907-7849-961B-7A98C3FCE11A}">
      <dsp:nvSpPr>
        <dsp:cNvPr id="0" name=""/>
        <dsp:cNvSpPr/>
      </dsp:nvSpPr>
      <dsp:spPr>
        <a:xfrm>
          <a:off x="3882377" y="557318"/>
          <a:ext cx="2155531" cy="862212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Enrich</a:t>
          </a:r>
        </a:p>
      </dsp:txBody>
      <dsp:txXfrm>
        <a:off x="4313483" y="557318"/>
        <a:ext cx="1293319" cy="862212"/>
      </dsp:txXfrm>
    </dsp:sp>
    <dsp:sp modelId="{814AA069-72A1-A549-9F7D-8666D8A50598}">
      <dsp:nvSpPr>
        <dsp:cNvPr id="0" name=""/>
        <dsp:cNvSpPr/>
      </dsp:nvSpPr>
      <dsp:spPr>
        <a:xfrm>
          <a:off x="5822355" y="557318"/>
          <a:ext cx="2155531" cy="862212"/>
        </a:xfrm>
        <a:prstGeom prst="chevron">
          <a:avLst/>
        </a:prstGeom>
        <a:solidFill>
          <a:srgbClr val="C00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Process</a:t>
          </a:r>
          <a:endParaRPr lang="en-US" sz="250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6253461" y="557318"/>
        <a:ext cx="1293319" cy="862212"/>
      </dsp:txXfrm>
    </dsp:sp>
    <dsp:sp modelId="{79A46DC8-6094-2341-8B32-ED95BDE7EFB9}">
      <dsp:nvSpPr>
        <dsp:cNvPr id="0" name=""/>
        <dsp:cNvSpPr/>
      </dsp:nvSpPr>
      <dsp:spPr>
        <a:xfrm>
          <a:off x="7762333" y="557318"/>
          <a:ext cx="2155531" cy="86221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Present</a:t>
          </a:r>
        </a:p>
      </dsp:txBody>
      <dsp:txXfrm>
        <a:off x="8193439" y="557318"/>
        <a:ext cx="1293319" cy="8622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BF63C-05FE-8B43-A011-CFE53CE25874}">
      <dsp:nvSpPr>
        <dsp:cNvPr id="0" name=""/>
        <dsp:cNvSpPr/>
      </dsp:nvSpPr>
      <dsp:spPr>
        <a:xfrm>
          <a:off x="2421" y="557318"/>
          <a:ext cx="2155531" cy="862212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Gather</a:t>
          </a:r>
        </a:p>
      </dsp:txBody>
      <dsp:txXfrm>
        <a:off x="433527" y="557318"/>
        <a:ext cx="1293319" cy="862212"/>
      </dsp:txXfrm>
    </dsp:sp>
    <dsp:sp modelId="{5A723122-4B0E-4B4E-9544-01FA3CD1BE0C}">
      <dsp:nvSpPr>
        <dsp:cNvPr id="0" name=""/>
        <dsp:cNvSpPr/>
      </dsp:nvSpPr>
      <dsp:spPr>
        <a:xfrm>
          <a:off x="1942399" y="557318"/>
          <a:ext cx="2155531" cy="862212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frame</a:t>
          </a:r>
        </a:p>
      </dsp:txBody>
      <dsp:txXfrm>
        <a:off x="2373505" y="557318"/>
        <a:ext cx="1293319" cy="862212"/>
      </dsp:txXfrm>
    </dsp:sp>
    <dsp:sp modelId="{B397C80C-D907-7849-961B-7A98C3FCE11A}">
      <dsp:nvSpPr>
        <dsp:cNvPr id="0" name=""/>
        <dsp:cNvSpPr/>
      </dsp:nvSpPr>
      <dsp:spPr>
        <a:xfrm>
          <a:off x="3882377" y="557318"/>
          <a:ext cx="2155531" cy="862212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Enrich</a:t>
          </a:r>
        </a:p>
      </dsp:txBody>
      <dsp:txXfrm>
        <a:off x="4313483" y="557318"/>
        <a:ext cx="1293319" cy="862212"/>
      </dsp:txXfrm>
    </dsp:sp>
    <dsp:sp modelId="{814AA069-72A1-A549-9F7D-8666D8A50598}">
      <dsp:nvSpPr>
        <dsp:cNvPr id="0" name=""/>
        <dsp:cNvSpPr/>
      </dsp:nvSpPr>
      <dsp:spPr>
        <a:xfrm>
          <a:off x="5822355" y="557318"/>
          <a:ext cx="2155531" cy="862212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Process</a:t>
          </a:r>
        </a:p>
      </dsp:txBody>
      <dsp:txXfrm>
        <a:off x="6253461" y="557318"/>
        <a:ext cx="1293319" cy="862212"/>
      </dsp:txXfrm>
    </dsp:sp>
    <dsp:sp modelId="{79A46DC8-6094-2341-8B32-ED95BDE7EFB9}">
      <dsp:nvSpPr>
        <dsp:cNvPr id="0" name=""/>
        <dsp:cNvSpPr/>
      </dsp:nvSpPr>
      <dsp:spPr>
        <a:xfrm>
          <a:off x="7762333" y="557318"/>
          <a:ext cx="2155531" cy="862212"/>
        </a:xfrm>
        <a:prstGeom prst="chevron">
          <a:avLst/>
        </a:prstGeom>
        <a:solidFill>
          <a:srgbClr val="C00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Present</a:t>
          </a:r>
        </a:p>
      </dsp:txBody>
      <dsp:txXfrm>
        <a:off x="8193439" y="557318"/>
        <a:ext cx="1293319" cy="862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189D29-84A9-8642-BD42-ECA42378B297}">
      <dsp:nvSpPr>
        <dsp:cNvPr id="0" name=""/>
        <dsp:cNvSpPr/>
      </dsp:nvSpPr>
      <dsp:spPr>
        <a:xfrm>
          <a:off x="3035860" y="0"/>
          <a:ext cx="3415343" cy="69800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Unsupervised</a:t>
          </a:r>
        </a:p>
      </dsp:txBody>
      <dsp:txXfrm>
        <a:off x="3069934" y="34074"/>
        <a:ext cx="3347195" cy="6298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189D29-84A9-8642-BD42-ECA42378B297}">
      <dsp:nvSpPr>
        <dsp:cNvPr id="0" name=""/>
        <dsp:cNvSpPr/>
      </dsp:nvSpPr>
      <dsp:spPr>
        <a:xfrm>
          <a:off x="3035860" y="0"/>
          <a:ext cx="3415343" cy="69800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Unsupervised</a:t>
          </a:r>
        </a:p>
      </dsp:txBody>
      <dsp:txXfrm>
        <a:off x="3069934" y="34074"/>
        <a:ext cx="3347195" cy="6298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189D29-84A9-8642-BD42-ECA42378B297}">
      <dsp:nvSpPr>
        <dsp:cNvPr id="0" name=""/>
        <dsp:cNvSpPr/>
      </dsp:nvSpPr>
      <dsp:spPr>
        <a:xfrm>
          <a:off x="3035860" y="0"/>
          <a:ext cx="3415343" cy="69800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Unsupervised</a:t>
          </a:r>
        </a:p>
      </dsp:txBody>
      <dsp:txXfrm>
        <a:off x="3069934" y="34074"/>
        <a:ext cx="3347195" cy="6298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BF63C-05FE-8B43-A011-CFE53CE25874}">
      <dsp:nvSpPr>
        <dsp:cNvPr id="0" name=""/>
        <dsp:cNvSpPr/>
      </dsp:nvSpPr>
      <dsp:spPr>
        <a:xfrm>
          <a:off x="2588" y="611244"/>
          <a:ext cx="2303709" cy="921483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Gather</a:t>
          </a:r>
        </a:p>
      </dsp:txBody>
      <dsp:txXfrm>
        <a:off x="463330" y="611244"/>
        <a:ext cx="1382226" cy="921483"/>
      </dsp:txXfrm>
    </dsp:sp>
    <dsp:sp modelId="{5A723122-4B0E-4B4E-9544-01FA3CD1BE0C}">
      <dsp:nvSpPr>
        <dsp:cNvPr id="0" name=""/>
        <dsp:cNvSpPr/>
      </dsp:nvSpPr>
      <dsp:spPr>
        <a:xfrm>
          <a:off x="2075927" y="611244"/>
          <a:ext cx="2303709" cy="921483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frame</a:t>
          </a:r>
        </a:p>
      </dsp:txBody>
      <dsp:txXfrm>
        <a:off x="2536669" y="611244"/>
        <a:ext cx="1382226" cy="921483"/>
      </dsp:txXfrm>
    </dsp:sp>
    <dsp:sp modelId="{B397C80C-D907-7849-961B-7A98C3FCE11A}">
      <dsp:nvSpPr>
        <dsp:cNvPr id="0" name=""/>
        <dsp:cNvSpPr/>
      </dsp:nvSpPr>
      <dsp:spPr>
        <a:xfrm>
          <a:off x="4149266" y="611244"/>
          <a:ext cx="2303709" cy="921483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Enrich</a:t>
          </a:r>
        </a:p>
      </dsp:txBody>
      <dsp:txXfrm>
        <a:off x="4610008" y="611244"/>
        <a:ext cx="1382226" cy="921483"/>
      </dsp:txXfrm>
    </dsp:sp>
    <dsp:sp modelId="{814AA069-72A1-A549-9F7D-8666D8A50598}">
      <dsp:nvSpPr>
        <dsp:cNvPr id="0" name=""/>
        <dsp:cNvSpPr/>
      </dsp:nvSpPr>
      <dsp:spPr>
        <a:xfrm>
          <a:off x="6222604" y="611244"/>
          <a:ext cx="2303709" cy="921483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Process</a:t>
          </a:r>
        </a:p>
      </dsp:txBody>
      <dsp:txXfrm>
        <a:off x="6683346" y="611244"/>
        <a:ext cx="1382226" cy="921483"/>
      </dsp:txXfrm>
    </dsp:sp>
    <dsp:sp modelId="{79A46DC8-6094-2341-8B32-ED95BDE7EFB9}">
      <dsp:nvSpPr>
        <dsp:cNvPr id="0" name=""/>
        <dsp:cNvSpPr/>
      </dsp:nvSpPr>
      <dsp:spPr>
        <a:xfrm>
          <a:off x="8295943" y="611244"/>
          <a:ext cx="2303709" cy="921483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Present</a:t>
          </a:r>
        </a:p>
      </dsp:txBody>
      <dsp:txXfrm>
        <a:off x="8756685" y="611244"/>
        <a:ext cx="1382226" cy="9214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BF63C-05FE-8B43-A011-CFE53CE25874}">
      <dsp:nvSpPr>
        <dsp:cNvPr id="0" name=""/>
        <dsp:cNvSpPr/>
      </dsp:nvSpPr>
      <dsp:spPr>
        <a:xfrm>
          <a:off x="2421" y="557318"/>
          <a:ext cx="2155531" cy="862212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Gather</a:t>
          </a:r>
        </a:p>
      </dsp:txBody>
      <dsp:txXfrm>
        <a:off x="433527" y="557318"/>
        <a:ext cx="1293319" cy="862212"/>
      </dsp:txXfrm>
    </dsp:sp>
    <dsp:sp modelId="{5A723122-4B0E-4B4E-9544-01FA3CD1BE0C}">
      <dsp:nvSpPr>
        <dsp:cNvPr id="0" name=""/>
        <dsp:cNvSpPr/>
      </dsp:nvSpPr>
      <dsp:spPr>
        <a:xfrm>
          <a:off x="1942399" y="557318"/>
          <a:ext cx="2155531" cy="86221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frame</a:t>
          </a:r>
        </a:p>
      </dsp:txBody>
      <dsp:txXfrm>
        <a:off x="2373505" y="557318"/>
        <a:ext cx="1293319" cy="862212"/>
      </dsp:txXfrm>
    </dsp:sp>
    <dsp:sp modelId="{B397C80C-D907-7849-961B-7A98C3FCE11A}">
      <dsp:nvSpPr>
        <dsp:cNvPr id="0" name=""/>
        <dsp:cNvSpPr/>
      </dsp:nvSpPr>
      <dsp:spPr>
        <a:xfrm>
          <a:off x="3882377" y="557318"/>
          <a:ext cx="2155531" cy="86221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Enrich</a:t>
          </a:r>
        </a:p>
      </dsp:txBody>
      <dsp:txXfrm>
        <a:off x="4313483" y="557318"/>
        <a:ext cx="1293319" cy="862212"/>
      </dsp:txXfrm>
    </dsp:sp>
    <dsp:sp modelId="{814AA069-72A1-A549-9F7D-8666D8A50598}">
      <dsp:nvSpPr>
        <dsp:cNvPr id="0" name=""/>
        <dsp:cNvSpPr/>
      </dsp:nvSpPr>
      <dsp:spPr>
        <a:xfrm>
          <a:off x="5822355" y="557318"/>
          <a:ext cx="2155531" cy="86221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Process</a:t>
          </a:r>
          <a:endParaRPr lang="en-US" sz="2500" kern="1200" dirty="0"/>
        </a:p>
      </dsp:txBody>
      <dsp:txXfrm>
        <a:off x="6253461" y="557318"/>
        <a:ext cx="1293319" cy="862212"/>
      </dsp:txXfrm>
    </dsp:sp>
    <dsp:sp modelId="{79A46DC8-6094-2341-8B32-ED95BDE7EFB9}">
      <dsp:nvSpPr>
        <dsp:cNvPr id="0" name=""/>
        <dsp:cNvSpPr/>
      </dsp:nvSpPr>
      <dsp:spPr>
        <a:xfrm>
          <a:off x="7762333" y="557318"/>
          <a:ext cx="2155531" cy="86221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Present</a:t>
          </a:r>
        </a:p>
      </dsp:txBody>
      <dsp:txXfrm>
        <a:off x="8193439" y="557318"/>
        <a:ext cx="1293319" cy="8622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BF63C-05FE-8B43-A011-CFE53CE25874}">
      <dsp:nvSpPr>
        <dsp:cNvPr id="0" name=""/>
        <dsp:cNvSpPr/>
      </dsp:nvSpPr>
      <dsp:spPr>
        <a:xfrm>
          <a:off x="2421" y="557318"/>
          <a:ext cx="2155531" cy="862212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Gather</a:t>
          </a:r>
        </a:p>
      </dsp:txBody>
      <dsp:txXfrm>
        <a:off x="433527" y="557318"/>
        <a:ext cx="1293319" cy="862212"/>
      </dsp:txXfrm>
    </dsp:sp>
    <dsp:sp modelId="{5A723122-4B0E-4B4E-9544-01FA3CD1BE0C}">
      <dsp:nvSpPr>
        <dsp:cNvPr id="0" name=""/>
        <dsp:cNvSpPr/>
      </dsp:nvSpPr>
      <dsp:spPr>
        <a:xfrm>
          <a:off x="1942399" y="557318"/>
          <a:ext cx="2155531" cy="862212"/>
        </a:xfrm>
        <a:prstGeom prst="chevron">
          <a:avLst/>
        </a:prstGeom>
        <a:solidFill>
          <a:srgbClr val="C00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frame</a:t>
          </a:r>
        </a:p>
      </dsp:txBody>
      <dsp:txXfrm>
        <a:off x="2373505" y="557318"/>
        <a:ext cx="1293319" cy="862212"/>
      </dsp:txXfrm>
    </dsp:sp>
    <dsp:sp modelId="{B397C80C-D907-7849-961B-7A98C3FCE11A}">
      <dsp:nvSpPr>
        <dsp:cNvPr id="0" name=""/>
        <dsp:cNvSpPr/>
      </dsp:nvSpPr>
      <dsp:spPr>
        <a:xfrm>
          <a:off x="3882377" y="557318"/>
          <a:ext cx="2155531" cy="86221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Enrich</a:t>
          </a:r>
        </a:p>
      </dsp:txBody>
      <dsp:txXfrm>
        <a:off x="4313483" y="557318"/>
        <a:ext cx="1293319" cy="862212"/>
      </dsp:txXfrm>
    </dsp:sp>
    <dsp:sp modelId="{814AA069-72A1-A549-9F7D-8666D8A50598}">
      <dsp:nvSpPr>
        <dsp:cNvPr id="0" name=""/>
        <dsp:cNvSpPr/>
      </dsp:nvSpPr>
      <dsp:spPr>
        <a:xfrm>
          <a:off x="5822355" y="557318"/>
          <a:ext cx="2155531" cy="86221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Process</a:t>
          </a:r>
          <a:endParaRPr lang="en-US" sz="2500" kern="1200" dirty="0"/>
        </a:p>
      </dsp:txBody>
      <dsp:txXfrm>
        <a:off x="6253461" y="557318"/>
        <a:ext cx="1293319" cy="862212"/>
      </dsp:txXfrm>
    </dsp:sp>
    <dsp:sp modelId="{79A46DC8-6094-2341-8B32-ED95BDE7EFB9}">
      <dsp:nvSpPr>
        <dsp:cNvPr id="0" name=""/>
        <dsp:cNvSpPr/>
      </dsp:nvSpPr>
      <dsp:spPr>
        <a:xfrm>
          <a:off x="7762333" y="557318"/>
          <a:ext cx="2155531" cy="86221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Present</a:t>
          </a:r>
        </a:p>
      </dsp:txBody>
      <dsp:txXfrm>
        <a:off x="8193439" y="557318"/>
        <a:ext cx="1293319" cy="8622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BF63C-05FE-8B43-A011-CFE53CE25874}">
      <dsp:nvSpPr>
        <dsp:cNvPr id="0" name=""/>
        <dsp:cNvSpPr/>
      </dsp:nvSpPr>
      <dsp:spPr>
        <a:xfrm>
          <a:off x="2421" y="557318"/>
          <a:ext cx="2155531" cy="862212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Gather</a:t>
          </a:r>
        </a:p>
      </dsp:txBody>
      <dsp:txXfrm>
        <a:off x="433527" y="557318"/>
        <a:ext cx="1293319" cy="862212"/>
      </dsp:txXfrm>
    </dsp:sp>
    <dsp:sp modelId="{5A723122-4B0E-4B4E-9544-01FA3CD1BE0C}">
      <dsp:nvSpPr>
        <dsp:cNvPr id="0" name=""/>
        <dsp:cNvSpPr/>
      </dsp:nvSpPr>
      <dsp:spPr>
        <a:xfrm>
          <a:off x="1942399" y="557318"/>
          <a:ext cx="2155531" cy="862212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frame</a:t>
          </a:r>
        </a:p>
      </dsp:txBody>
      <dsp:txXfrm>
        <a:off x="2373505" y="557318"/>
        <a:ext cx="1293319" cy="862212"/>
      </dsp:txXfrm>
    </dsp:sp>
    <dsp:sp modelId="{B397C80C-D907-7849-961B-7A98C3FCE11A}">
      <dsp:nvSpPr>
        <dsp:cNvPr id="0" name=""/>
        <dsp:cNvSpPr/>
      </dsp:nvSpPr>
      <dsp:spPr>
        <a:xfrm>
          <a:off x="3882377" y="557318"/>
          <a:ext cx="2155531" cy="862212"/>
        </a:xfrm>
        <a:prstGeom prst="chevron">
          <a:avLst/>
        </a:prstGeom>
        <a:solidFill>
          <a:srgbClr val="C00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Enrich</a:t>
          </a:r>
        </a:p>
      </dsp:txBody>
      <dsp:txXfrm>
        <a:off x="4313483" y="557318"/>
        <a:ext cx="1293319" cy="862212"/>
      </dsp:txXfrm>
    </dsp:sp>
    <dsp:sp modelId="{814AA069-72A1-A549-9F7D-8666D8A50598}">
      <dsp:nvSpPr>
        <dsp:cNvPr id="0" name=""/>
        <dsp:cNvSpPr/>
      </dsp:nvSpPr>
      <dsp:spPr>
        <a:xfrm>
          <a:off x="5822355" y="557318"/>
          <a:ext cx="2155531" cy="86221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Process</a:t>
          </a:r>
          <a:endParaRPr lang="en-US" sz="2500" kern="1200" dirty="0"/>
        </a:p>
      </dsp:txBody>
      <dsp:txXfrm>
        <a:off x="6253461" y="557318"/>
        <a:ext cx="1293319" cy="862212"/>
      </dsp:txXfrm>
    </dsp:sp>
    <dsp:sp modelId="{79A46DC8-6094-2341-8B32-ED95BDE7EFB9}">
      <dsp:nvSpPr>
        <dsp:cNvPr id="0" name=""/>
        <dsp:cNvSpPr/>
      </dsp:nvSpPr>
      <dsp:spPr>
        <a:xfrm>
          <a:off x="7762333" y="557318"/>
          <a:ext cx="2155531" cy="86221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Present</a:t>
          </a:r>
        </a:p>
      </dsp:txBody>
      <dsp:txXfrm>
        <a:off x="8193439" y="557318"/>
        <a:ext cx="1293319" cy="862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7F3C9-1CC0-44AF-881A-BCBDFFBF59CB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C3D9E-E2B3-4A59-B3C4-D8CD772B0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32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Scribbs</a:t>
            </a:r>
            <a:r>
              <a:rPr lang="en-US" dirty="0"/>
              <a:t> 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C3D9E-E2B3-4A59-B3C4-D8CD772B03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94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C3D9E-E2B3-4A59-B3C4-D8CD772B03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09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C3D9E-E2B3-4A59-B3C4-D8CD772B03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31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C3D9E-E2B3-4A59-B3C4-D8CD772B03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1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826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1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512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82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2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094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36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475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7A42ADC0-525B-4BC7-AADC-C1380D0B76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07" y="0"/>
            <a:ext cx="12243814" cy="6857999"/>
          </a:xfrm>
          <a:prstGeom prst="rect">
            <a:avLst/>
          </a:prstGeom>
        </p:spPr>
      </p:pic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37436751-1F4B-4681-9566-2240468CCC77}"/>
              </a:ext>
            </a:extLst>
          </p:cNvPr>
          <p:cNvSpPr txBox="1">
            <a:spLocks/>
          </p:cNvSpPr>
          <p:nvPr userDrawn="1"/>
        </p:nvSpPr>
        <p:spPr>
          <a:xfrm>
            <a:off x="9708776" y="6266515"/>
            <a:ext cx="2483224" cy="1164738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3D3D3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Sealing Technologies, Inc. </a:t>
            </a:r>
            <a:br>
              <a:rPr lang="en-US" sz="800">
                <a:solidFill>
                  <a:srgbClr val="3D3D3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800">
                <a:solidFill>
                  <a:srgbClr val="3D3D3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6750 Alexander Bell Dr., Suite 200</a:t>
            </a:r>
          </a:p>
          <a:p>
            <a:pPr algn="r"/>
            <a:r>
              <a:rPr lang="en-US" sz="800">
                <a:solidFill>
                  <a:srgbClr val="3D3D3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Columbia, MD 21046</a:t>
            </a:r>
          </a:p>
          <a:p>
            <a:pPr algn="r"/>
            <a:r>
              <a:rPr lang="en-US" sz="800" b="1">
                <a:solidFill>
                  <a:srgbClr val="3D3D3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www.sealingtech.com</a:t>
            </a:r>
            <a:endParaRPr lang="en-US" sz="800" b="1">
              <a:solidFill>
                <a:srgbClr val="3D3D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800">
              <a:solidFill>
                <a:srgbClr val="3D3D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3A27FA-A571-46DD-859A-DB9577CFC3A1}"/>
              </a:ext>
            </a:extLst>
          </p:cNvPr>
          <p:cNvSpPr/>
          <p:nvPr userDrawn="1"/>
        </p:nvSpPr>
        <p:spPr>
          <a:xfrm>
            <a:off x="0" y="-2761"/>
            <a:ext cx="12192000" cy="118174"/>
          </a:xfrm>
          <a:prstGeom prst="rect">
            <a:avLst/>
          </a:prstGeom>
          <a:solidFill>
            <a:srgbClr val="B0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8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A1FB13A1-8519-4FA9-875E-BC2D985A18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32D7130-012B-45B4-BCF4-4EEDEC679DEE}"/>
              </a:ext>
            </a:extLst>
          </p:cNvPr>
          <p:cNvSpPr>
            <a:spLocks noGrp="1"/>
          </p:cNvSpPr>
          <p:nvPr userDrawn="1"/>
        </p:nvSpPr>
        <p:spPr>
          <a:xfrm>
            <a:off x="967322" y="6555726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Sealing Technologies, Inc. Private/Proprietary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79C55F-F42A-42ED-AC73-54BBE638320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4" y="6504344"/>
            <a:ext cx="914402" cy="381001"/>
          </a:xfrm>
          <a:prstGeom prst="rect">
            <a:avLst/>
          </a:prstGeom>
        </p:spPr>
      </p:pic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4728F9E8-E841-4024-9020-C0F89D066F75}"/>
              </a:ext>
            </a:extLst>
          </p:cNvPr>
          <p:cNvSpPr/>
          <p:nvPr userDrawn="1"/>
        </p:nvSpPr>
        <p:spPr>
          <a:xfrm rot="16200000">
            <a:off x="11643324" y="6316552"/>
            <a:ext cx="546503" cy="554425"/>
          </a:xfrm>
          <a:prstGeom prst="rtTriangle">
            <a:avLst/>
          </a:prstGeom>
          <a:solidFill>
            <a:srgbClr val="B0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5ECE1FCE-5343-4E94-9513-7374D2AABC8C}"/>
              </a:ext>
            </a:extLst>
          </p:cNvPr>
          <p:cNvSpPr txBox="1">
            <a:spLocks/>
          </p:cNvSpPr>
          <p:nvPr userDrawn="1"/>
        </p:nvSpPr>
        <p:spPr>
          <a:xfrm>
            <a:off x="9467295" y="65213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CFB9E7-C411-4313-94F7-31C8545C1EB7}" type="slidenum">
              <a:rPr lang="en-US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E05928-7486-42AA-A7A2-32BDE27F6759}"/>
              </a:ext>
            </a:extLst>
          </p:cNvPr>
          <p:cNvSpPr/>
          <p:nvPr userDrawn="1"/>
        </p:nvSpPr>
        <p:spPr>
          <a:xfrm>
            <a:off x="-1788" y="-9017"/>
            <a:ext cx="12192000" cy="118174"/>
          </a:xfrm>
          <a:prstGeom prst="rect">
            <a:avLst/>
          </a:prstGeom>
          <a:solidFill>
            <a:srgbClr val="B0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1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E07E0D41-04FA-485A-88B6-EB3598DF4140}"/>
              </a:ext>
            </a:extLst>
          </p:cNvPr>
          <p:cNvSpPr/>
          <p:nvPr userDrawn="1"/>
        </p:nvSpPr>
        <p:spPr>
          <a:xfrm rot="16200000">
            <a:off x="11643324" y="6316552"/>
            <a:ext cx="546503" cy="554425"/>
          </a:xfrm>
          <a:prstGeom prst="rtTriangle">
            <a:avLst/>
          </a:prstGeom>
          <a:solidFill>
            <a:srgbClr val="B0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BE731AD-EACD-435A-8147-6E326E3ADA9F}"/>
              </a:ext>
            </a:extLst>
          </p:cNvPr>
          <p:cNvSpPr txBox="1">
            <a:spLocks/>
          </p:cNvSpPr>
          <p:nvPr userDrawn="1"/>
        </p:nvSpPr>
        <p:spPr>
          <a:xfrm>
            <a:off x="9467292" y="65301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CFB9E7-C411-4313-94F7-31C8545C1EB7}" type="slidenum">
              <a:rPr lang="en-US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D63519-A717-44F9-A8E9-F4ED5E3C2E62}"/>
              </a:ext>
            </a:extLst>
          </p:cNvPr>
          <p:cNvSpPr/>
          <p:nvPr userDrawn="1"/>
        </p:nvSpPr>
        <p:spPr>
          <a:xfrm>
            <a:off x="0" y="-2761"/>
            <a:ext cx="12192000" cy="118174"/>
          </a:xfrm>
          <a:prstGeom prst="rect">
            <a:avLst/>
          </a:prstGeom>
          <a:solidFill>
            <a:srgbClr val="B0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DF198A3D-1937-4842-8565-5AA72113FD63}"/>
              </a:ext>
            </a:extLst>
          </p:cNvPr>
          <p:cNvSpPr>
            <a:spLocks noGrp="1"/>
          </p:cNvSpPr>
          <p:nvPr userDrawn="1"/>
        </p:nvSpPr>
        <p:spPr>
          <a:xfrm>
            <a:off x="967322" y="6555726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Sealing Technologies, Inc. Private/Proprietary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A46E74-0F0A-4EB4-8647-6E14B08709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4" y="6504344"/>
            <a:ext cx="914402" cy="3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5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5F2809D7-1F0F-4326-BBB2-64C03E7154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3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www.pexels.com/photo/orange-tabby-cat-laying-on-brown-sofa-33492/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hyperlink" Target="https://www.maxpixel.net/Cats-Group-Of-Kittens-Group-Kittens-Group-Of-Cats-5668624" TargetMode="External"/><Relationship Id="rId5" Type="http://schemas.openxmlformats.org/officeDocument/2006/relationships/diagramQuickStyle" Target="../diagrams/quickStyle2.xml"/><Relationship Id="rId15" Type="http://schemas.openxmlformats.org/officeDocument/2006/relationships/hyperlink" Target="https://www.bundabergnow.com/2019/02/05/proposal-for-new-shelter-for-abandoned-dogs/" TargetMode="External"/><Relationship Id="rId10" Type="http://schemas.openxmlformats.org/officeDocument/2006/relationships/image" Target="../media/image6.jpg"/><Relationship Id="rId4" Type="http://schemas.openxmlformats.org/officeDocument/2006/relationships/diagramLayout" Target="../diagrams/layout2.xml"/><Relationship Id="rId9" Type="http://schemas.openxmlformats.org/officeDocument/2006/relationships/hyperlink" Target="https://www.publicdomainpictures.net/view-image.php?image=214875&amp;picture=dogs-puppies-golden-retriever" TargetMode="External"/><Relationship Id="rId1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udents4bestevidence.net/blog/2015/07/24/nominal-ordinal-numerical-variables/" TargetMode="External"/><Relationship Id="rId3" Type="http://schemas.openxmlformats.org/officeDocument/2006/relationships/diagramLayout" Target="../diagrams/layout4.xml"/><Relationship Id="rId7" Type="http://schemas.openxmlformats.org/officeDocument/2006/relationships/image" Target="../media/image15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214875&amp;picture=dogs-puppies-golden-retriever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maxpixel.net/Cats-Group-Of-Kittens-Group-Kittens-Group-Of-Cats-5668624" TargetMode="Externa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business-growth-chart-png/download/1572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0EE5E40-46CC-49CC-BEDA-85A808685DC9}"/>
              </a:ext>
            </a:extLst>
          </p:cNvPr>
          <p:cNvSpPr txBox="1">
            <a:spLocks/>
          </p:cNvSpPr>
          <p:nvPr/>
        </p:nvSpPr>
        <p:spPr>
          <a:xfrm>
            <a:off x="5030389" y="2409520"/>
            <a:ext cx="6740270" cy="1956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D3D3D"/>
                </a:solidFill>
                <a:latin typeface="Arial Black"/>
              </a:rPr>
              <a:t>DCO and Data Science, best friends forever!</a:t>
            </a:r>
          </a:p>
          <a:p>
            <a:r>
              <a:rPr lang="en-US" sz="1600" dirty="0">
                <a:solidFill>
                  <a:srgbClr val="3D3D3D"/>
                </a:solidFill>
                <a:latin typeface="Arial Black"/>
              </a:rPr>
              <a:t>A noobs journey into data science, and how you can start your journey</a:t>
            </a:r>
            <a:endParaRPr lang="en-US" sz="1600" dirty="0">
              <a:solidFill>
                <a:srgbClr val="3D3D3D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BA1A8F8-647F-4B1F-BACD-03885B102A74}"/>
              </a:ext>
            </a:extLst>
          </p:cNvPr>
          <p:cNvSpPr txBox="1">
            <a:spLocks/>
          </p:cNvSpPr>
          <p:nvPr/>
        </p:nvSpPr>
        <p:spPr>
          <a:xfrm>
            <a:off x="5030389" y="4156463"/>
            <a:ext cx="4243614" cy="1096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3D3D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760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E261DD-942D-5A60-B31C-9A3EE9925095}"/>
              </a:ext>
            </a:extLst>
          </p:cNvPr>
          <p:cNvSpPr txBox="1"/>
          <p:nvPr/>
        </p:nvSpPr>
        <p:spPr>
          <a:xfrm>
            <a:off x="1334232" y="2243186"/>
            <a:ext cx="610819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Some uses outside of CND: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Forecasting prices of goods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Forecasting stock prices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Some uses within security: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Monitoring average bandwidth usage by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485797-079F-F9E5-EBE8-9E07B0C6283C}"/>
              </a:ext>
            </a:extLst>
          </p:cNvPr>
          <p:cNvGrpSpPr/>
          <p:nvPr/>
        </p:nvGrpSpPr>
        <p:grpSpPr>
          <a:xfrm>
            <a:off x="4388328" y="355085"/>
            <a:ext cx="3415343" cy="698005"/>
            <a:chOff x="3035860" y="0"/>
            <a:chExt cx="3415343" cy="69800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ABD4C7A-465A-379B-6FAE-9423D3D46A64}"/>
                </a:ext>
              </a:extLst>
            </p:cNvPr>
            <p:cNvSpPr/>
            <p:nvPr/>
          </p:nvSpPr>
          <p:spPr>
            <a:xfrm>
              <a:off x="3035860" y="0"/>
              <a:ext cx="3415343" cy="69800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0772A124-C2CB-1C3B-EB70-49BDF8141719}"/>
                </a:ext>
              </a:extLst>
            </p:cNvPr>
            <p:cNvSpPr txBox="1"/>
            <p:nvPr/>
          </p:nvSpPr>
          <p:spPr>
            <a:xfrm>
              <a:off x="3069934" y="34074"/>
              <a:ext cx="3347195" cy="629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70485" rIns="140970" bIns="70485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kern="1200" dirty="0"/>
                <a:t>Supervised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633CE2E-CE06-05A2-35B7-B993069718B9}"/>
              </a:ext>
            </a:extLst>
          </p:cNvPr>
          <p:cNvSpPr txBox="1"/>
          <p:nvPr/>
        </p:nvSpPr>
        <p:spPr>
          <a:xfrm>
            <a:off x="2063628" y="1386528"/>
            <a:ext cx="933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B01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 Example</a:t>
            </a:r>
          </a:p>
        </p:txBody>
      </p:sp>
    </p:spTree>
    <p:extLst>
      <p:ext uri="{BB962C8B-B14F-4D97-AF65-F5344CB8AC3E}">
        <p14:creationId xmlns:p14="http://schemas.microsoft.com/office/powerpoint/2010/main" val="3045328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D5341C2-2CC8-D459-9946-C05F8B4DC0F9}"/>
              </a:ext>
            </a:extLst>
          </p:cNvPr>
          <p:cNvGraphicFramePr/>
          <p:nvPr/>
        </p:nvGraphicFramePr>
        <p:xfrm>
          <a:off x="2336800" y="250261"/>
          <a:ext cx="9487064" cy="698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C9C5D34-8584-50F0-DA96-65655F5F30D7}"/>
              </a:ext>
            </a:extLst>
          </p:cNvPr>
          <p:cNvSpPr txBox="1"/>
          <p:nvPr/>
        </p:nvSpPr>
        <p:spPr>
          <a:xfrm>
            <a:off x="2063628" y="1149336"/>
            <a:ext cx="933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B01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5507D-6C73-C7F8-A4FA-F34E9C625D93}"/>
              </a:ext>
            </a:extLst>
          </p:cNvPr>
          <p:cNvSpPr txBox="1"/>
          <p:nvPr/>
        </p:nvSpPr>
        <p:spPr>
          <a:xfrm>
            <a:off x="1255548" y="1764922"/>
            <a:ext cx="90287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Clustering – Groups objects that share similarities</a:t>
            </a:r>
          </a:p>
          <a:p>
            <a:pPr lvl="1"/>
            <a:endParaRPr lang="en-US" sz="3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69F9F8-9DD2-1621-9261-46064E15482B}"/>
              </a:ext>
            </a:extLst>
          </p:cNvPr>
          <p:cNvSpPr/>
          <p:nvPr/>
        </p:nvSpPr>
        <p:spPr>
          <a:xfrm>
            <a:off x="6726715" y="2887323"/>
            <a:ext cx="3713605" cy="3720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76EDB4-4C18-31ED-2AF5-7C88C3601928}"/>
              </a:ext>
            </a:extLst>
          </p:cNvPr>
          <p:cNvSpPr/>
          <p:nvPr/>
        </p:nvSpPr>
        <p:spPr>
          <a:xfrm>
            <a:off x="1806651" y="2887323"/>
            <a:ext cx="3713605" cy="3720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oup of puppies sitting in the grass&#10;&#10;Description automatically generated with medium confidence">
            <a:extLst>
              <a:ext uri="{FF2B5EF4-FFF2-40B4-BE49-F238E27FC236}">
                <a16:creationId xmlns:a16="http://schemas.microsoft.com/office/drawing/2014/main" id="{EC2F2326-3677-A3A4-BC0B-AD3C844088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35158" y="3221030"/>
            <a:ext cx="1797812" cy="1291241"/>
          </a:xfrm>
          <a:prstGeom prst="rect">
            <a:avLst/>
          </a:prstGeom>
        </p:spPr>
      </p:pic>
      <p:pic>
        <p:nvPicPr>
          <p:cNvPr id="12" name="Picture 11" descr="A group of kittens&#10;&#10;Description automatically generated">
            <a:extLst>
              <a:ext uri="{FF2B5EF4-FFF2-40B4-BE49-F238E27FC236}">
                <a16:creationId xmlns:a16="http://schemas.microsoft.com/office/drawing/2014/main" id="{E2D681DB-674F-7C73-C6EC-8662152AC2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629642" y="3221030"/>
            <a:ext cx="1933714" cy="1291242"/>
          </a:xfrm>
          <a:prstGeom prst="rect">
            <a:avLst/>
          </a:prstGeom>
        </p:spPr>
      </p:pic>
      <p:pic>
        <p:nvPicPr>
          <p:cNvPr id="14" name="Picture 13" descr="A picture containing cat, sitting, indoor, mammal&#10;&#10;Description automatically generated">
            <a:extLst>
              <a:ext uri="{FF2B5EF4-FFF2-40B4-BE49-F238E27FC236}">
                <a16:creationId xmlns:a16="http://schemas.microsoft.com/office/drawing/2014/main" id="{CAAB5EB9-A4DE-89F8-6BAF-C9DC6047DF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590996" y="4825851"/>
            <a:ext cx="2080092" cy="1386528"/>
          </a:xfrm>
          <a:prstGeom prst="rect">
            <a:avLst/>
          </a:prstGeom>
        </p:spPr>
      </p:pic>
      <p:pic>
        <p:nvPicPr>
          <p:cNvPr id="19" name="Picture 18" descr="A group of dogs&#10;&#10;Description automatically generated with medium confidence">
            <a:extLst>
              <a:ext uri="{FF2B5EF4-FFF2-40B4-BE49-F238E27FC236}">
                <a16:creationId xmlns:a16="http://schemas.microsoft.com/office/drawing/2014/main" id="{2B000A62-4611-3F9F-1753-64755600F3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962623" y="4825851"/>
            <a:ext cx="3401659" cy="129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14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6CD4F15-BBBC-5BE6-A321-C4FC58CD5FCA}"/>
              </a:ext>
            </a:extLst>
          </p:cNvPr>
          <p:cNvGrpSpPr/>
          <p:nvPr/>
        </p:nvGrpSpPr>
        <p:grpSpPr>
          <a:xfrm>
            <a:off x="4388328" y="355085"/>
            <a:ext cx="3415343" cy="698005"/>
            <a:chOff x="3035860" y="0"/>
            <a:chExt cx="3415343" cy="69800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05F881F-0B78-A234-9B56-E4E58DAC5E28}"/>
                </a:ext>
              </a:extLst>
            </p:cNvPr>
            <p:cNvSpPr/>
            <p:nvPr/>
          </p:nvSpPr>
          <p:spPr>
            <a:xfrm>
              <a:off x="3035860" y="0"/>
              <a:ext cx="3415343" cy="69800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37215CB-EF64-EE5C-3A59-F0156C041794}"/>
                </a:ext>
              </a:extLst>
            </p:cNvPr>
            <p:cNvSpPr txBox="1"/>
            <p:nvPr/>
          </p:nvSpPr>
          <p:spPr>
            <a:xfrm>
              <a:off x="3069934" y="34074"/>
              <a:ext cx="3347195" cy="629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70485" rIns="140970" bIns="70485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kern="1200" dirty="0"/>
                <a:t>U</a:t>
              </a:r>
              <a:r>
                <a:rPr lang="en-US" sz="3700" dirty="0"/>
                <a:t>ns</a:t>
              </a:r>
              <a:r>
                <a:rPr lang="en-US" sz="3700" kern="1200" dirty="0"/>
                <a:t>upervised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3F92BC-5EEB-D316-B99D-159D3551330E}"/>
              </a:ext>
            </a:extLst>
          </p:cNvPr>
          <p:cNvSpPr txBox="1"/>
          <p:nvPr/>
        </p:nvSpPr>
        <p:spPr>
          <a:xfrm>
            <a:off x="2063628" y="1386528"/>
            <a:ext cx="933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B01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Anomaly Algorithm: Isolation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D837F5-B129-E1BA-BD59-5D7A0FB2D6CD}"/>
              </a:ext>
            </a:extLst>
          </p:cNvPr>
          <p:cNvSpPr txBox="1"/>
          <p:nvPr/>
        </p:nvSpPr>
        <p:spPr>
          <a:xfrm>
            <a:off x="1769423" y="2327563"/>
            <a:ext cx="40851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Looks for anomalies of data points within a given set of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an anomaly score to each set of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choose what percentage of anomalies you want to take or let the algorithm decide based on the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4C90B8-173E-7D83-C79D-697AE90B6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674" y="2105891"/>
            <a:ext cx="6084325" cy="403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545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6CD4F15-BBBC-5BE6-A321-C4FC58CD5FCA}"/>
              </a:ext>
            </a:extLst>
          </p:cNvPr>
          <p:cNvGrpSpPr/>
          <p:nvPr/>
        </p:nvGrpSpPr>
        <p:grpSpPr>
          <a:xfrm>
            <a:off x="4388328" y="355085"/>
            <a:ext cx="3415343" cy="698005"/>
            <a:chOff x="3035860" y="0"/>
            <a:chExt cx="3415343" cy="69800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05F881F-0B78-A234-9B56-E4E58DAC5E28}"/>
                </a:ext>
              </a:extLst>
            </p:cNvPr>
            <p:cNvSpPr/>
            <p:nvPr/>
          </p:nvSpPr>
          <p:spPr>
            <a:xfrm>
              <a:off x="3035860" y="0"/>
              <a:ext cx="3415343" cy="69800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37215CB-EF64-EE5C-3A59-F0156C041794}"/>
                </a:ext>
              </a:extLst>
            </p:cNvPr>
            <p:cNvSpPr txBox="1"/>
            <p:nvPr/>
          </p:nvSpPr>
          <p:spPr>
            <a:xfrm>
              <a:off x="3069934" y="34074"/>
              <a:ext cx="3347195" cy="629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70485" rIns="140970" bIns="70485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kern="1200" dirty="0"/>
                <a:t>U</a:t>
              </a:r>
              <a:r>
                <a:rPr lang="en-US" sz="3700" dirty="0"/>
                <a:t>ns</a:t>
              </a:r>
              <a:r>
                <a:rPr lang="en-US" sz="3700" kern="1200" dirty="0"/>
                <a:t>upervised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3F92BC-5EEB-D316-B99D-159D3551330E}"/>
              </a:ext>
            </a:extLst>
          </p:cNvPr>
          <p:cNvSpPr txBox="1"/>
          <p:nvPr/>
        </p:nvSpPr>
        <p:spPr>
          <a:xfrm>
            <a:off x="2063628" y="1386528"/>
            <a:ext cx="933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B01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Clustering Algorithm: K-means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59D74C-845A-F027-444B-06970A9C3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061" y="2596820"/>
            <a:ext cx="4749800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D837F5-B129-E1BA-BD59-5D7A0FB2D6CD}"/>
              </a:ext>
            </a:extLst>
          </p:cNvPr>
          <p:cNvSpPr txBox="1"/>
          <p:nvPr/>
        </p:nvSpPr>
        <p:spPr>
          <a:xfrm>
            <a:off x="1769423" y="2327563"/>
            <a:ext cx="4085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Plotting data points to so that data points are placed in unique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there patterns in your data set?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this be used to predict future outcomes?</a:t>
            </a:r>
          </a:p>
        </p:txBody>
      </p:sp>
    </p:spTree>
    <p:extLst>
      <p:ext uri="{BB962C8B-B14F-4D97-AF65-F5344CB8AC3E}">
        <p14:creationId xmlns:p14="http://schemas.microsoft.com/office/powerpoint/2010/main" val="2716366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E261DD-942D-5A60-B31C-9A3EE9925095}"/>
              </a:ext>
            </a:extLst>
          </p:cNvPr>
          <p:cNvSpPr txBox="1"/>
          <p:nvPr/>
        </p:nvSpPr>
        <p:spPr>
          <a:xfrm>
            <a:off x="1334232" y="2243186"/>
            <a:ext cx="476176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Some uses outside of CND: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Group websites together based on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Some uses within security: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Sorting processes by their actions (network, files written, etc)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Clustering Example continued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Sort all DNS queries into buckets using </a:t>
            </a:r>
            <a:r>
              <a:rPr lang="en-US" sz="2000" dirty="0" err="1"/>
              <a:t>IsolationForest</a:t>
            </a:r>
            <a:r>
              <a:rPr lang="en-US" sz="2000" dirty="0"/>
              <a:t> based on frequency, length and overall “entropy”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See what the buckets look like and chart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3CE2E-CE06-05A2-35B7-B993069718B9}"/>
              </a:ext>
            </a:extLst>
          </p:cNvPr>
          <p:cNvSpPr txBox="1"/>
          <p:nvPr/>
        </p:nvSpPr>
        <p:spPr>
          <a:xfrm>
            <a:off x="2063628" y="1386528"/>
            <a:ext cx="933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B01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Example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70EB4E2-5144-08FF-54AE-669B8D3021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4750948"/>
              </p:ext>
            </p:extLst>
          </p:nvPr>
        </p:nvGraphicFramePr>
        <p:xfrm>
          <a:off x="2336800" y="250261"/>
          <a:ext cx="9487064" cy="698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54F297B-CAA0-5A93-5829-5FA109AAA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445" y="1356671"/>
            <a:ext cx="3308270" cy="411480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F44C78E-2AEA-E5E7-2FD1-D578331FFEE1}"/>
              </a:ext>
            </a:extLst>
          </p:cNvPr>
          <p:cNvGrpSpPr/>
          <p:nvPr/>
        </p:nvGrpSpPr>
        <p:grpSpPr>
          <a:xfrm>
            <a:off x="4388328" y="355085"/>
            <a:ext cx="3415343" cy="698005"/>
            <a:chOff x="3035860" y="0"/>
            <a:chExt cx="3415343" cy="69800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0BA05BE-71C9-D997-E0D9-FC97EC4F0621}"/>
                </a:ext>
              </a:extLst>
            </p:cNvPr>
            <p:cNvSpPr/>
            <p:nvPr/>
          </p:nvSpPr>
          <p:spPr>
            <a:xfrm>
              <a:off x="3035860" y="0"/>
              <a:ext cx="3415343" cy="69800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E2356C42-BED1-1DB5-F713-8F0F1536758C}"/>
                </a:ext>
              </a:extLst>
            </p:cNvPr>
            <p:cNvSpPr txBox="1"/>
            <p:nvPr/>
          </p:nvSpPr>
          <p:spPr>
            <a:xfrm>
              <a:off x="3069934" y="34074"/>
              <a:ext cx="3347195" cy="629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70485" rIns="140970" bIns="70485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kern="1200" dirty="0"/>
                <a:t>U</a:t>
              </a:r>
              <a:r>
                <a:rPr lang="en-US" sz="3700" dirty="0"/>
                <a:t>ns</a:t>
              </a:r>
              <a:r>
                <a:rPr lang="en-US" sz="3700" kern="1200" dirty="0"/>
                <a:t>upervised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9679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C860C6-E5E5-2BDC-39E5-7C94D79DEB3A}"/>
              </a:ext>
            </a:extLst>
          </p:cNvPr>
          <p:cNvSpPr txBox="1"/>
          <p:nvPr/>
        </p:nvSpPr>
        <p:spPr>
          <a:xfrm>
            <a:off x="1737360" y="1239119"/>
            <a:ext cx="100865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Association – Find associations between data which you don’t understand if there are relationships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0A07410-1EB4-BBC0-B832-3BE40482875B}"/>
              </a:ext>
            </a:extLst>
          </p:cNvPr>
          <p:cNvGraphicFramePr/>
          <p:nvPr/>
        </p:nvGraphicFramePr>
        <p:xfrm>
          <a:off x="2336800" y="250261"/>
          <a:ext cx="9487064" cy="698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1AA00E-2EC8-8F1A-6D94-9BE81C3157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242815" y="2993445"/>
            <a:ext cx="4679181" cy="28253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88350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6CD4F15-BBBC-5BE6-A321-C4FC58CD5FCA}"/>
              </a:ext>
            </a:extLst>
          </p:cNvPr>
          <p:cNvGrpSpPr/>
          <p:nvPr/>
        </p:nvGrpSpPr>
        <p:grpSpPr>
          <a:xfrm>
            <a:off x="5159717" y="256853"/>
            <a:ext cx="3415343" cy="698005"/>
            <a:chOff x="3035860" y="0"/>
            <a:chExt cx="3415343" cy="69800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05F881F-0B78-A234-9B56-E4E58DAC5E28}"/>
                </a:ext>
              </a:extLst>
            </p:cNvPr>
            <p:cNvSpPr/>
            <p:nvPr/>
          </p:nvSpPr>
          <p:spPr>
            <a:xfrm>
              <a:off x="3035860" y="0"/>
              <a:ext cx="3415343" cy="69800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37215CB-EF64-EE5C-3A59-F0156C041794}"/>
                </a:ext>
              </a:extLst>
            </p:cNvPr>
            <p:cNvSpPr txBox="1"/>
            <p:nvPr/>
          </p:nvSpPr>
          <p:spPr>
            <a:xfrm>
              <a:off x="3069934" y="34074"/>
              <a:ext cx="3347195" cy="629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70485" rIns="140970" bIns="70485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kern="1200" dirty="0"/>
                <a:t>U</a:t>
              </a:r>
              <a:r>
                <a:rPr lang="en-US" sz="3700" dirty="0"/>
                <a:t>ns</a:t>
              </a:r>
              <a:r>
                <a:rPr lang="en-US" sz="3700" kern="1200" dirty="0"/>
                <a:t>upervised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3F92BC-5EEB-D316-B99D-159D3551330E}"/>
              </a:ext>
            </a:extLst>
          </p:cNvPr>
          <p:cNvSpPr txBox="1"/>
          <p:nvPr/>
        </p:nvSpPr>
        <p:spPr>
          <a:xfrm>
            <a:off x="2063628" y="1386528"/>
            <a:ext cx="933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B01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Clustering Algorithm: </a:t>
            </a:r>
            <a:r>
              <a:rPr lang="en-US" sz="2800" b="1" dirty="0" err="1">
                <a:solidFill>
                  <a:srgbClr val="B01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Apriori</a:t>
            </a:r>
            <a:endParaRPr lang="en-US" sz="2800" b="1" dirty="0">
              <a:solidFill>
                <a:srgbClr val="B011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D837F5-B129-E1BA-BD59-5D7A0FB2D6CD}"/>
              </a:ext>
            </a:extLst>
          </p:cNvPr>
          <p:cNvSpPr txBox="1"/>
          <p:nvPr/>
        </p:nvSpPr>
        <p:spPr>
          <a:xfrm>
            <a:off x="974360" y="2327563"/>
            <a:ext cx="51216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“From what was before”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Given a pile of data, do certain items appear together?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Itemsets</a:t>
            </a:r>
            <a:r>
              <a:rPr lang="en-US" sz="2000" dirty="0"/>
              <a:t>: Collection of items (ex. what was bought)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Support: If people buy X, do they also by 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Confidence: Is this always the case?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Lift: How unique is Y to X?</a:t>
            </a:r>
          </a:p>
        </p:txBody>
      </p:sp>
      <p:pic>
        <p:nvPicPr>
          <p:cNvPr id="8" name="Picture 7" descr="Different blue shopping bags with one yellow bag in middle">
            <a:extLst>
              <a:ext uri="{FF2B5EF4-FFF2-40B4-BE49-F238E27FC236}">
                <a16:creationId xmlns:a16="http://schemas.microsoft.com/office/drawing/2014/main" id="{7D47B024-C785-54B5-2905-D3B38E006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921" y="2593298"/>
            <a:ext cx="4968544" cy="30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08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54C097-28FF-34D5-90A0-FCC43D553762}"/>
              </a:ext>
            </a:extLst>
          </p:cNvPr>
          <p:cNvSpPr txBox="1"/>
          <p:nvPr/>
        </p:nvSpPr>
        <p:spPr>
          <a:xfrm>
            <a:off x="1451828" y="1728972"/>
            <a:ext cx="94870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Uses outside of CND: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Buying habits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Association Example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Tracking user’s patterns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Logon/off time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Programs run by them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Utilization of administrative functions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00FD07E-0686-C112-9B8D-C3673E981073}"/>
              </a:ext>
            </a:extLst>
          </p:cNvPr>
          <p:cNvGraphicFramePr/>
          <p:nvPr/>
        </p:nvGraphicFramePr>
        <p:xfrm>
          <a:off x="2336800" y="250261"/>
          <a:ext cx="9487064" cy="698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8203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FD9F-9C54-C40F-DA98-E3E16D225C53}"/>
              </a:ext>
            </a:extLst>
          </p:cNvPr>
          <p:cNvSpPr txBox="1">
            <a:spLocks/>
          </p:cNvSpPr>
          <p:nvPr/>
        </p:nvSpPr>
        <p:spPr>
          <a:xfrm>
            <a:off x="2924498" y="1343891"/>
            <a:ext cx="8256120" cy="2744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D3D3D"/>
                </a:solidFill>
                <a:latin typeface="Arial Black"/>
              </a:rPr>
              <a:t>Data Science Process in Python</a:t>
            </a:r>
            <a:endParaRPr lang="en-US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792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5EA23A-F5F0-47B8-91EB-A590A804D720}"/>
              </a:ext>
            </a:extLst>
          </p:cNvPr>
          <p:cNvSpPr txBox="1"/>
          <p:nvPr/>
        </p:nvSpPr>
        <p:spPr>
          <a:xfrm>
            <a:off x="2388092" y="319596"/>
            <a:ext cx="933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B01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flow of Python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F6A73-4D9D-4391-9542-EE8D45EA73D6}"/>
              </a:ext>
            </a:extLst>
          </p:cNvPr>
          <p:cNvSpPr txBox="1"/>
          <p:nvPr/>
        </p:nvSpPr>
        <p:spPr>
          <a:xfrm>
            <a:off x="2388092" y="1174337"/>
            <a:ext cx="8418453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Gather data from the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 the data into something that can be utilized and place in a </a:t>
            </a:r>
            <a:r>
              <a:rPr lang="en-US" sz="2400" dirty="0" err="1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sz="2400" dirty="0">
              <a:solidFill>
                <a:srgbClr val="3D3D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Enrich the data into “Features”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this information in some meaningful manner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13B828C-DF16-B34F-AFC0-42E8996BDF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2870542"/>
              </p:ext>
            </p:extLst>
          </p:nvPr>
        </p:nvGraphicFramePr>
        <p:xfrm>
          <a:off x="1116281" y="4424964"/>
          <a:ext cx="10602242" cy="2143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867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5EA23A-F5F0-47B8-91EB-A590A804D720}"/>
              </a:ext>
            </a:extLst>
          </p:cNvPr>
          <p:cNvSpPr txBox="1"/>
          <p:nvPr/>
        </p:nvSpPr>
        <p:spPr>
          <a:xfrm>
            <a:off x="2388092" y="319596"/>
            <a:ext cx="933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B01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I am and what are we doing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2E172E-822B-6721-A5B8-BE8C1A8D1D39}"/>
              </a:ext>
            </a:extLst>
          </p:cNvPr>
          <p:cNvSpPr txBox="1"/>
          <p:nvPr/>
        </p:nvSpPr>
        <p:spPr>
          <a:xfrm>
            <a:off x="1710102" y="1029204"/>
            <a:ext cx="93304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Not a Data Scientist, but stayed at a Holiday Inn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have spent 15+ years supporting DCO in a variety of roles.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Network Monitoring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Engineering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Training/teaching and Exercises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Recently had a role dumped on me to do more advanced analytics on mostly PCAP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Here is some of what I have learned in that process</a:t>
            </a:r>
          </a:p>
        </p:txBody>
      </p:sp>
    </p:spTree>
    <p:extLst>
      <p:ext uri="{BB962C8B-B14F-4D97-AF65-F5344CB8AC3E}">
        <p14:creationId xmlns:p14="http://schemas.microsoft.com/office/powerpoint/2010/main" val="1868696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59362F-3FB6-AC37-4728-C358B730F0AF}"/>
              </a:ext>
            </a:extLst>
          </p:cNvPr>
          <p:cNvSpPr txBox="1"/>
          <p:nvPr/>
        </p:nvSpPr>
        <p:spPr>
          <a:xfrm>
            <a:off x="1533068" y="2076862"/>
            <a:ext cx="8418453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will you pull the logs from?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Logs can come from: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Structured data source such as a database or Big Data Platform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easy this data will be worked with?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ABE41CE-C817-453F-0FB5-3C083443C7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6597132"/>
              </p:ext>
            </p:extLst>
          </p:nvPr>
        </p:nvGraphicFramePr>
        <p:xfrm>
          <a:off x="2271712" y="100012"/>
          <a:ext cx="9920287" cy="1976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004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59362F-3FB6-AC37-4728-C358B730F0AF}"/>
              </a:ext>
            </a:extLst>
          </p:cNvPr>
          <p:cNvSpPr txBox="1"/>
          <p:nvPr/>
        </p:nvSpPr>
        <p:spPr>
          <a:xfrm>
            <a:off x="1533068" y="2076862"/>
            <a:ext cx="8418453" cy="4893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Frames are the most fundamental object in data science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frame simply is a 2D dictionary on steroids in Python and is </a:t>
            </a:r>
            <a:r>
              <a:rPr lang="en-US" sz="2400" dirty="0" err="1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….. BUT DON’T do it!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Frames have a number of more efficient methods that allow you to process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a number of easy methods to pull DCO log data into </a:t>
            </a:r>
            <a:r>
              <a:rPr lang="en-US" sz="2400" dirty="0" err="1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Dataframes</a:t>
            </a: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XML data (Windows Logs) is easy to pull 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ZAT allows users to pull in Zeek logs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Eland allows you to connect to Elasticsearch and pull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D3D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ABE41CE-C817-453F-0FB5-3C083443C7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4784704"/>
              </p:ext>
            </p:extLst>
          </p:nvPr>
        </p:nvGraphicFramePr>
        <p:xfrm>
          <a:off x="2271712" y="100012"/>
          <a:ext cx="9920287" cy="1976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1024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load.wikimedia.org/wikipedia/commons/e/ed/Pan...">
            <a:extLst>
              <a:ext uri="{FF2B5EF4-FFF2-40B4-BE49-F238E27FC236}">
                <a16:creationId xmlns:a16="http://schemas.microsoft.com/office/drawing/2014/main" id="{298BDE37-CD77-6440-C35D-175AE858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531" y="2432051"/>
            <a:ext cx="3934469" cy="15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A73C93-6311-D693-5556-B4F7EDEF76D8}"/>
              </a:ext>
            </a:extLst>
          </p:cNvPr>
          <p:cNvSpPr txBox="1"/>
          <p:nvPr/>
        </p:nvSpPr>
        <p:spPr>
          <a:xfrm>
            <a:off x="2388092" y="319596"/>
            <a:ext cx="933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B01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frame Libraries: Pandas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AE1EE-5F5A-CC8A-08DC-71933001706E}"/>
              </a:ext>
            </a:extLst>
          </p:cNvPr>
          <p:cNvSpPr txBox="1"/>
          <p:nvPr/>
        </p:nvSpPr>
        <p:spPr>
          <a:xfrm>
            <a:off x="1533068" y="2076862"/>
            <a:ext cx="642507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Likely the most widely supported data frame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 easy to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as it operates completely out of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easily scalable across multiple systems</a:t>
            </a:r>
          </a:p>
        </p:txBody>
      </p:sp>
    </p:spTree>
    <p:extLst>
      <p:ext uri="{BB962C8B-B14F-4D97-AF65-F5344CB8AC3E}">
        <p14:creationId xmlns:p14="http://schemas.microsoft.com/office/powerpoint/2010/main" val="670164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 Testing with PySpark. By David Illes, Vice President at FS… | by  Cambridge Spark | Cambridge Spark">
            <a:extLst>
              <a:ext uri="{FF2B5EF4-FFF2-40B4-BE49-F238E27FC236}">
                <a16:creationId xmlns:a16="http://schemas.microsoft.com/office/drawing/2014/main" id="{26CB4F97-B29A-9EA9-4734-0FAB3E36D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412" y="2134012"/>
            <a:ext cx="4094588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798211-B5EC-DA2A-0423-1A5E8E35BADD}"/>
              </a:ext>
            </a:extLst>
          </p:cNvPr>
          <p:cNvSpPr txBox="1"/>
          <p:nvPr/>
        </p:nvSpPr>
        <p:spPr>
          <a:xfrm>
            <a:off x="2388092" y="319596"/>
            <a:ext cx="933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B01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frame Libraries: </a:t>
            </a:r>
            <a:r>
              <a:rPr lang="en-US" sz="2800" b="1" dirty="0" err="1">
                <a:solidFill>
                  <a:srgbClr val="B01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PySpark</a:t>
            </a:r>
            <a:endParaRPr lang="en-US" sz="2800" b="1" dirty="0">
              <a:solidFill>
                <a:srgbClr val="B011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ABA45-2912-4C81-E1DA-7E7F8558B0CA}"/>
              </a:ext>
            </a:extLst>
          </p:cNvPr>
          <p:cNvSpPr txBox="1"/>
          <p:nvPr/>
        </p:nvSpPr>
        <p:spPr>
          <a:xfrm>
            <a:off x="1533068" y="2076862"/>
            <a:ext cx="642507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for scaling horizontally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wrapper for Spark (a Java library)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Loosely based Hadoop (Map, Reduce)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Utilizes “Lazy Evaluation”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complicated to use</a:t>
            </a:r>
          </a:p>
        </p:txBody>
      </p:sp>
    </p:spTree>
    <p:extLst>
      <p:ext uri="{BB962C8B-B14F-4D97-AF65-F5344CB8AC3E}">
        <p14:creationId xmlns:p14="http://schemas.microsoft.com/office/powerpoint/2010/main" val="3629017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land: pandas-like data analysis toolkit backed by Elasticsearch — eland  7.6.0a3 documentation">
            <a:extLst>
              <a:ext uri="{FF2B5EF4-FFF2-40B4-BE49-F238E27FC236}">
                <a16:creationId xmlns:a16="http://schemas.microsoft.com/office/drawing/2014/main" id="{794E88B0-CBDE-729D-9F94-8315129CB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177" y="2355056"/>
            <a:ext cx="5034586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1A7576-5A9D-7B71-CEAA-46C97CC19244}"/>
              </a:ext>
            </a:extLst>
          </p:cNvPr>
          <p:cNvSpPr txBox="1"/>
          <p:nvPr/>
        </p:nvSpPr>
        <p:spPr>
          <a:xfrm>
            <a:off x="2388092" y="319596"/>
            <a:ext cx="933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B01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frame Libraries: Eland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B62E13-0E6A-9EB0-F318-4F45CF1C62A6}"/>
              </a:ext>
            </a:extLst>
          </p:cNvPr>
          <p:cNvSpPr txBox="1"/>
          <p:nvPr/>
        </p:nvSpPr>
        <p:spPr>
          <a:xfrm>
            <a:off x="1533068" y="2076862"/>
            <a:ext cx="642507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 by Elasticsearch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Strives to be “Pandas” like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Utilizes Elasticsearch as a backend and uses memory as a cache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Slower as you are relying on disk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convert to Pandas easily if desired</a:t>
            </a:r>
          </a:p>
        </p:txBody>
      </p:sp>
    </p:spTree>
    <p:extLst>
      <p:ext uri="{BB962C8B-B14F-4D97-AF65-F5344CB8AC3E}">
        <p14:creationId xmlns:p14="http://schemas.microsoft.com/office/powerpoint/2010/main" val="1734320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6CE1377-EE7C-2E01-9B13-B65006620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6150286"/>
              </p:ext>
            </p:extLst>
          </p:nvPr>
        </p:nvGraphicFramePr>
        <p:xfrm>
          <a:off x="2271713" y="185737"/>
          <a:ext cx="9920287" cy="1976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92AA7DA-A74B-D5C4-E13B-666FB00DD110}"/>
              </a:ext>
            </a:extLst>
          </p:cNvPr>
          <p:cNvSpPr txBox="1"/>
          <p:nvPr/>
        </p:nvSpPr>
        <p:spPr>
          <a:xfrm>
            <a:off x="1533067" y="2076862"/>
            <a:ext cx="9525457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Gathering value out of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number of functions can be utilized for this: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unique values of a field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Counting values in a field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Utilizing regular expressions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Calculating mean, median, mode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Calculating entropy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Formatting fields properly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 has a lot of functionality built in to make this easy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to be comfortable with lambda which allows you to pass an expression into code.. You will need it</a:t>
            </a:r>
          </a:p>
        </p:txBody>
      </p:sp>
    </p:spTree>
    <p:extLst>
      <p:ext uri="{BB962C8B-B14F-4D97-AF65-F5344CB8AC3E}">
        <p14:creationId xmlns:p14="http://schemas.microsoft.com/office/powerpoint/2010/main" val="1533545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6CE1377-EE7C-2E01-9B13-B65006620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5757318"/>
              </p:ext>
            </p:extLst>
          </p:nvPr>
        </p:nvGraphicFramePr>
        <p:xfrm>
          <a:off x="2271713" y="185737"/>
          <a:ext cx="9920287" cy="1976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AFC4656-0180-D871-D4BA-316D8DB43096}"/>
              </a:ext>
            </a:extLst>
          </p:cNvPr>
          <p:cNvSpPr txBox="1"/>
          <p:nvPr/>
        </p:nvSpPr>
        <p:spPr>
          <a:xfrm>
            <a:off x="1533067" y="2076862"/>
            <a:ext cx="9525457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your enriched data frame into a variety of available machine learning and statistical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</a:p>
        </p:txBody>
      </p:sp>
    </p:spTree>
    <p:extLst>
      <p:ext uri="{BB962C8B-B14F-4D97-AF65-F5344CB8AC3E}">
        <p14:creationId xmlns:p14="http://schemas.microsoft.com/office/powerpoint/2010/main" val="3441223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8ED0202-4D27-B0EA-AB6B-DEA5FC35A5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132940"/>
              </p:ext>
            </p:extLst>
          </p:nvPr>
        </p:nvGraphicFramePr>
        <p:xfrm>
          <a:off x="2271713" y="185737"/>
          <a:ext cx="9920287" cy="1976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E8C1AF-103D-A439-A0CB-C91278C27DF2}"/>
              </a:ext>
            </a:extLst>
          </p:cNvPr>
          <p:cNvSpPr txBox="1"/>
          <p:nvPr/>
        </p:nvSpPr>
        <p:spPr>
          <a:xfrm>
            <a:off x="1533067" y="2076862"/>
            <a:ext cx="9525457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out the best method to present the summary data you are looking for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List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charts can be made using a variety of libraries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endParaRPr lang="en-US" sz="2400" dirty="0">
              <a:solidFill>
                <a:srgbClr val="3D3D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Seaborn</a:t>
            </a:r>
          </a:p>
        </p:txBody>
      </p:sp>
    </p:spTree>
    <p:extLst>
      <p:ext uri="{BB962C8B-B14F-4D97-AF65-F5344CB8AC3E}">
        <p14:creationId xmlns:p14="http://schemas.microsoft.com/office/powerpoint/2010/main" val="1600144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BA7E9F-5751-3E23-F310-6E1C98D81F1C}"/>
              </a:ext>
            </a:extLst>
          </p:cNvPr>
          <p:cNvSpPr txBox="1"/>
          <p:nvPr/>
        </p:nvSpPr>
        <p:spPr>
          <a:xfrm>
            <a:off x="2759559" y="284156"/>
            <a:ext cx="8795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B01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one, but THREE Demos!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A5112-7DEB-9A4A-6DE8-8E8F6FCB25F7}"/>
              </a:ext>
            </a:extLst>
          </p:cNvPr>
          <p:cNvSpPr txBox="1"/>
          <p:nvPr/>
        </p:nvSpPr>
        <p:spPr>
          <a:xfrm>
            <a:off x="2128389" y="5522525"/>
            <a:ext cx="8451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sealingtech</a:t>
            </a:r>
            <a:r>
              <a:rPr lang="en-US" sz="2800" dirty="0"/>
              <a:t>/</a:t>
            </a:r>
            <a:r>
              <a:rPr lang="en-US" sz="2800" dirty="0" err="1"/>
              <a:t>DCO_Notebooks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17749-D1C6-A3DA-A4AE-371B7B30F386}"/>
              </a:ext>
            </a:extLst>
          </p:cNvPr>
          <p:cNvSpPr txBox="1"/>
          <p:nvPr/>
        </p:nvSpPr>
        <p:spPr>
          <a:xfrm>
            <a:off x="1463794" y="1736873"/>
            <a:ext cx="9525457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demos were created to be doable on a moderately </a:t>
            </a:r>
            <a:r>
              <a:rPr lang="en-US" sz="2400" dirty="0" err="1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speced</a:t>
            </a: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computer, not to scale to a large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on Zeek Logs- evaluating sub-domains to see if we can detect DNS </a:t>
            </a:r>
            <a:r>
              <a:rPr lang="en-US" sz="2400" dirty="0" err="1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tunelling</a:t>
            </a:r>
            <a:endParaRPr lang="en-US" sz="2400" dirty="0">
              <a:solidFill>
                <a:srgbClr val="3D3D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Analytics on Apache Logs – Looking at patterns of requests to see if we can train a model to find future issues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on Sysmon logs – Evaluating executables in an environment to see if it is possible to detect “odd” executables</a:t>
            </a:r>
          </a:p>
        </p:txBody>
      </p:sp>
    </p:spTree>
    <p:extLst>
      <p:ext uri="{BB962C8B-B14F-4D97-AF65-F5344CB8AC3E}">
        <p14:creationId xmlns:p14="http://schemas.microsoft.com/office/powerpoint/2010/main" val="250235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BA7E9F-5751-3E23-F310-6E1C98D81F1C}"/>
              </a:ext>
            </a:extLst>
          </p:cNvPr>
          <p:cNvSpPr txBox="1"/>
          <p:nvPr/>
        </p:nvSpPr>
        <p:spPr>
          <a:xfrm>
            <a:off x="2759560" y="284156"/>
            <a:ext cx="7922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B01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 have learned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A5112-7DEB-9A4A-6DE8-8E8F6FCB25F7}"/>
              </a:ext>
            </a:extLst>
          </p:cNvPr>
          <p:cNvSpPr txBox="1"/>
          <p:nvPr/>
        </p:nvSpPr>
        <p:spPr>
          <a:xfrm>
            <a:off x="2128389" y="5522525"/>
            <a:ext cx="8451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sealingtech</a:t>
            </a:r>
            <a:r>
              <a:rPr lang="en-US" sz="2800" dirty="0"/>
              <a:t>/</a:t>
            </a:r>
            <a:r>
              <a:rPr lang="en-US" sz="2800" dirty="0" err="1"/>
              <a:t>DCO_Notebooks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17749-D1C6-A3DA-A4AE-371B7B30F386}"/>
              </a:ext>
            </a:extLst>
          </p:cNvPr>
          <p:cNvSpPr txBox="1"/>
          <p:nvPr/>
        </p:nvSpPr>
        <p:spPr>
          <a:xfrm>
            <a:off x="1463794" y="1736873"/>
            <a:ext cx="9525457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isn’t magic… you either need to train on the front end (supervised) or on the backend (unsupervised)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least at this time I wouldn’t be comfortable blocking based on machine learning.. Maybe some 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I see the value is in taking out manual searching for a lot of things that operators have developed “intuition” about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the simple… so you can use your brain for the harder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scalable algorithms can </a:t>
            </a:r>
            <a:r>
              <a:rPr lang="en-US" sz="2400">
                <a:solidFill>
                  <a:srgbClr val="3D3D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difficult</a:t>
            </a:r>
            <a:endParaRPr lang="en-US" sz="2400" dirty="0">
              <a:solidFill>
                <a:srgbClr val="3D3D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1A3768-7497-93FD-FB88-6BF8BD74FCA3}"/>
              </a:ext>
            </a:extLst>
          </p:cNvPr>
          <p:cNvSpPr txBox="1"/>
          <p:nvPr/>
        </p:nvSpPr>
        <p:spPr>
          <a:xfrm>
            <a:off x="7024255" y="1537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1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FD9F-9C54-C40F-DA98-E3E16D225C53}"/>
              </a:ext>
            </a:extLst>
          </p:cNvPr>
          <p:cNvSpPr txBox="1">
            <a:spLocks/>
          </p:cNvSpPr>
          <p:nvPr/>
        </p:nvSpPr>
        <p:spPr>
          <a:xfrm>
            <a:off x="2924498" y="1343891"/>
            <a:ext cx="8256120" cy="2744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D3D3D"/>
                </a:solidFill>
                <a:latin typeface="Arial Black"/>
              </a:rPr>
              <a:t>Machine Learning overview</a:t>
            </a:r>
            <a:endParaRPr lang="en-US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415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62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C5C045-A792-251E-D194-AB7CE5B36149}"/>
              </a:ext>
            </a:extLst>
          </p:cNvPr>
          <p:cNvSpPr txBox="1"/>
          <p:nvPr/>
        </p:nvSpPr>
        <p:spPr>
          <a:xfrm>
            <a:off x="2388092" y="352742"/>
            <a:ext cx="933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B01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machine learning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F449DD-6018-0AF1-3ABF-690F17AD29D7}"/>
              </a:ext>
            </a:extLst>
          </p:cNvPr>
          <p:cNvGraphicFramePr/>
          <p:nvPr/>
        </p:nvGraphicFramePr>
        <p:xfrm>
          <a:off x="1520041" y="1604927"/>
          <a:ext cx="10198481" cy="4660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7520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A049BC-F7FE-1C99-8EB5-3AC339FEA46E}"/>
              </a:ext>
            </a:extLst>
          </p:cNvPr>
          <p:cNvSpPr txBox="1"/>
          <p:nvPr/>
        </p:nvSpPr>
        <p:spPr>
          <a:xfrm>
            <a:off x="1710102" y="2098623"/>
            <a:ext cx="93304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Classification – Data is labelled, and it learns what that data is based on the label for future 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0BD9A-C307-786D-D177-E8E8FF345F50}"/>
              </a:ext>
            </a:extLst>
          </p:cNvPr>
          <p:cNvSpPr txBox="1"/>
          <p:nvPr/>
        </p:nvSpPr>
        <p:spPr>
          <a:xfrm>
            <a:off x="2063628" y="1386528"/>
            <a:ext cx="933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B01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</a:p>
        </p:txBody>
      </p:sp>
      <p:pic>
        <p:nvPicPr>
          <p:cNvPr id="6" name="Picture 5" descr="A group of puppies sitting in the grass&#10;&#10;Description automatically generated with medium confidence">
            <a:extLst>
              <a:ext uri="{FF2B5EF4-FFF2-40B4-BE49-F238E27FC236}">
                <a16:creationId xmlns:a16="http://schemas.microsoft.com/office/drawing/2014/main" id="{062ACE93-15B2-2FCB-2DB4-8C10401E7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64548" y="3703980"/>
            <a:ext cx="1797812" cy="1291241"/>
          </a:xfrm>
          <a:prstGeom prst="rect">
            <a:avLst/>
          </a:prstGeom>
        </p:spPr>
      </p:pic>
      <p:pic>
        <p:nvPicPr>
          <p:cNvPr id="8" name="Picture 7" descr="A group of kittens&#10;&#10;Description automatically generated">
            <a:extLst>
              <a:ext uri="{FF2B5EF4-FFF2-40B4-BE49-F238E27FC236}">
                <a16:creationId xmlns:a16="http://schemas.microsoft.com/office/drawing/2014/main" id="{F66EBFD8-25A9-6ED1-B136-A42A39349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29641" y="3703979"/>
            <a:ext cx="1933714" cy="1291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B5108F-84EB-24E5-AE26-87D48EFDE7AB}"/>
              </a:ext>
            </a:extLst>
          </p:cNvPr>
          <p:cNvSpPr txBox="1"/>
          <p:nvPr/>
        </p:nvSpPr>
        <p:spPr>
          <a:xfrm>
            <a:off x="3364992" y="4995221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D683C-4F4C-CA92-E2C0-0E6542808CD6}"/>
              </a:ext>
            </a:extLst>
          </p:cNvPr>
          <p:cNvSpPr txBox="1"/>
          <p:nvPr/>
        </p:nvSpPr>
        <p:spPr>
          <a:xfrm>
            <a:off x="8244544" y="499522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1F0855-1018-F315-3691-47359DFCE9F1}"/>
              </a:ext>
            </a:extLst>
          </p:cNvPr>
          <p:cNvGrpSpPr/>
          <p:nvPr/>
        </p:nvGrpSpPr>
        <p:grpSpPr>
          <a:xfrm>
            <a:off x="4388328" y="355085"/>
            <a:ext cx="3415343" cy="698005"/>
            <a:chOff x="3035860" y="0"/>
            <a:chExt cx="3415343" cy="698005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9297A94-92FE-C906-69B7-79FBED6FE6A1}"/>
                </a:ext>
              </a:extLst>
            </p:cNvPr>
            <p:cNvSpPr/>
            <p:nvPr/>
          </p:nvSpPr>
          <p:spPr>
            <a:xfrm>
              <a:off x="3035860" y="0"/>
              <a:ext cx="3415343" cy="69800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AF662C64-A7AF-E3DC-339D-D4AC195BA1C0}"/>
                </a:ext>
              </a:extLst>
            </p:cNvPr>
            <p:cNvSpPr txBox="1"/>
            <p:nvPr/>
          </p:nvSpPr>
          <p:spPr>
            <a:xfrm>
              <a:off x="3069934" y="34074"/>
              <a:ext cx="3347195" cy="629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70485" rIns="140970" bIns="70485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kern="1200" dirty="0"/>
                <a:t>Supervised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655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6CD4F15-BBBC-5BE6-A321-C4FC58CD5FCA}"/>
              </a:ext>
            </a:extLst>
          </p:cNvPr>
          <p:cNvGrpSpPr/>
          <p:nvPr/>
        </p:nvGrpSpPr>
        <p:grpSpPr>
          <a:xfrm>
            <a:off x="4388328" y="355085"/>
            <a:ext cx="3415343" cy="698005"/>
            <a:chOff x="3035860" y="0"/>
            <a:chExt cx="3415343" cy="69800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05F881F-0B78-A234-9B56-E4E58DAC5E28}"/>
                </a:ext>
              </a:extLst>
            </p:cNvPr>
            <p:cNvSpPr/>
            <p:nvPr/>
          </p:nvSpPr>
          <p:spPr>
            <a:xfrm>
              <a:off x="3035860" y="0"/>
              <a:ext cx="3415343" cy="69800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37215CB-EF64-EE5C-3A59-F0156C041794}"/>
                </a:ext>
              </a:extLst>
            </p:cNvPr>
            <p:cNvSpPr txBox="1"/>
            <p:nvPr/>
          </p:nvSpPr>
          <p:spPr>
            <a:xfrm>
              <a:off x="3069934" y="34074"/>
              <a:ext cx="3347195" cy="629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70485" rIns="140970" bIns="70485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dirty="0"/>
                <a:t>S</a:t>
              </a:r>
              <a:r>
                <a:rPr lang="en-US" sz="3700" kern="1200" dirty="0"/>
                <a:t>upervised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3F92BC-5EEB-D316-B99D-159D3551330E}"/>
              </a:ext>
            </a:extLst>
          </p:cNvPr>
          <p:cNvSpPr txBox="1"/>
          <p:nvPr/>
        </p:nvSpPr>
        <p:spPr>
          <a:xfrm>
            <a:off x="2063628" y="1386528"/>
            <a:ext cx="933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B01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Classification Algorithm: Naïve Bayes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55BFA-CDCD-B54E-0062-3630275C8C6A}"/>
              </a:ext>
            </a:extLst>
          </p:cNvPr>
          <p:cNvSpPr txBox="1"/>
          <p:nvPr/>
        </p:nvSpPr>
        <p:spPr>
          <a:xfrm>
            <a:off x="1425040" y="2243186"/>
            <a:ext cx="44929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Labels are called “features”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each feature based on these features and assign a probability based on whether you can predict what that item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a “response” (i.e., did an event occur?)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percentages as you continue whether you are correct or wrong</a:t>
            </a:r>
          </a:p>
        </p:txBody>
      </p:sp>
      <p:pic>
        <p:nvPicPr>
          <p:cNvPr id="8" name="Picture 7" descr="Pomegranates and apples">
            <a:extLst>
              <a:ext uri="{FF2B5EF4-FFF2-40B4-BE49-F238E27FC236}">
                <a16:creationId xmlns:a16="http://schemas.microsoft.com/office/drawing/2014/main" id="{FEE4AD73-3B92-B0A9-8DA6-783A9164E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06" y="2187449"/>
            <a:ext cx="5430188" cy="362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76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E261DD-942D-5A60-B31C-9A3EE9925095}"/>
              </a:ext>
            </a:extLst>
          </p:cNvPr>
          <p:cNvSpPr txBox="1"/>
          <p:nvPr/>
        </p:nvSpPr>
        <p:spPr>
          <a:xfrm>
            <a:off x="1334232" y="2243186"/>
            <a:ext cx="476176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Some uses outside of CND: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Image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Some uses within security: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Image captchas (click on all the cross walks)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SPAM detection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Antivirus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SIEM Alarms relevance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485797-079F-F9E5-EBE8-9E07B0C6283C}"/>
              </a:ext>
            </a:extLst>
          </p:cNvPr>
          <p:cNvGrpSpPr/>
          <p:nvPr/>
        </p:nvGrpSpPr>
        <p:grpSpPr>
          <a:xfrm>
            <a:off x="4388328" y="355085"/>
            <a:ext cx="3415343" cy="698005"/>
            <a:chOff x="3035860" y="0"/>
            <a:chExt cx="3415343" cy="69800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ABD4C7A-465A-379B-6FAE-9423D3D46A64}"/>
                </a:ext>
              </a:extLst>
            </p:cNvPr>
            <p:cNvSpPr/>
            <p:nvPr/>
          </p:nvSpPr>
          <p:spPr>
            <a:xfrm>
              <a:off x="3035860" y="0"/>
              <a:ext cx="3415343" cy="69800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0772A124-C2CB-1C3B-EB70-49BDF8141719}"/>
                </a:ext>
              </a:extLst>
            </p:cNvPr>
            <p:cNvSpPr txBox="1"/>
            <p:nvPr/>
          </p:nvSpPr>
          <p:spPr>
            <a:xfrm>
              <a:off x="3069934" y="34074"/>
              <a:ext cx="3347195" cy="629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70485" rIns="140970" bIns="70485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kern="1200" dirty="0"/>
                <a:t>Supervised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633CE2E-CE06-05A2-35B7-B993069718B9}"/>
              </a:ext>
            </a:extLst>
          </p:cNvPr>
          <p:cNvSpPr txBox="1"/>
          <p:nvPr/>
        </p:nvSpPr>
        <p:spPr>
          <a:xfrm>
            <a:off x="2063628" y="1386528"/>
            <a:ext cx="933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B01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Example</a:t>
            </a:r>
          </a:p>
        </p:txBody>
      </p:sp>
    </p:spTree>
    <p:extLst>
      <p:ext uri="{BB962C8B-B14F-4D97-AF65-F5344CB8AC3E}">
        <p14:creationId xmlns:p14="http://schemas.microsoft.com/office/powerpoint/2010/main" val="1907285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CC747A-EB86-6086-E39D-59314C563379}"/>
              </a:ext>
            </a:extLst>
          </p:cNvPr>
          <p:cNvSpPr txBox="1"/>
          <p:nvPr/>
        </p:nvSpPr>
        <p:spPr>
          <a:xfrm>
            <a:off x="2029413" y="1320547"/>
            <a:ext cx="84673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Regression – Looks for relationships and patterns between data and how they are related.  Continuous value to look for.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984875-F547-77E6-5382-1BC1B3348C4E}"/>
              </a:ext>
            </a:extLst>
          </p:cNvPr>
          <p:cNvGrpSpPr/>
          <p:nvPr/>
        </p:nvGrpSpPr>
        <p:grpSpPr>
          <a:xfrm>
            <a:off x="4388328" y="355085"/>
            <a:ext cx="3415343" cy="698005"/>
            <a:chOff x="3035860" y="0"/>
            <a:chExt cx="3415343" cy="69800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FE78875-0FE7-834B-F1C7-9ECA2366CCCC}"/>
                </a:ext>
              </a:extLst>
            </p:cNvPr>
            <p:cNvSpPr/>
            <p:nvPr/>
          </p:nvSpPr>
          <p:spPr>
            <a:xfrm>
              <a:off x="3035860" y="0"/>
              <a:ext cx="3415343" cy="69800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A577E1B9-3405-BFE3-248A-130EE6D206B4}"/>
                </a:ext>
              </a:extLst>
            </p:cNvPr>
            <p:cNvSpPr txBox="1"/>
            <p:nvPr/>
          </p:nvSpPr>
          <p:spPr>
            <a:xfrm>
              <a:off x="3069934" y="34074"/>
              <a:ext cx="3347195" cy="629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70485" rIns="140970" bIns="70485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kern="1200" dirty="0"/>
                <a:t>Supervised</a:t>
              </a:r>
            </a:p>
          </p:txBody>
        </p:sp>
      </p:grp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89FEF5B2-AAE7-203D-0963-A50F93A29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64740" y="3050227"/>
            <a:ext cx="3996690" cy="285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6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8F4659E-74EC-E222-B53F-A607BCD3F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008" y="2023160"/>
            <a:ext cx="4638903" cy="381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6CD4F15-BBBC-5BE6-A321-C4FC58CD5FCA}"/>
              </a:ext>
            </a:extLst>
          </p:cNvPr>
          <p:cNvGrpSpPr/>
          <p:nvPr/>
        </p:nvGrpSpPr>
        <p:grpSpPr>
          <a:xfrm>
            <a:off x="4388328" y="355085"/>
            <a:ext cx="3415343" cy="698005"/>
            <a:chOff x="3035860" y="0"/>
            <a:chExt cx="3415343" cy="69800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05F881F-0B78-A234-9B56-E4E58DAC5E28}"/>
                </a:ext>
              </a:extLst>
            </p:cNvPr>
            <p:cNvSpPr/>
            <p:nvPr/>
          </p:nvSpPr>
          <p:spPr>
            <a:xfrm>
              <a:off x="3035860" y="0"/>
              <a:ext cx="3415343" cy="69800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37215CB-EF64-EE5C-3A59-F0156C041794}"/>
                </a:ext>
              </a:extLst>
            </p:cNvPr>
            <p:cNvSpPr txBox="1"/>
            <p:nvPr/>
          </p:nvSpPr>
          <p:spPr>
            <a:xfrm>
              <a:off x="3069934" y="34074"/>
              <a:ext cx="3347195" cy="6298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70485" rIns="140970" bIns="70485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kern="1200" dirty="0"/>
                <a:t>Supervised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3F92BC-5EEB-D316-B99D-159D3551330E}"/>
              </a:ext>
            </a:extLst>
          </p:cNvPr>
          <p:cNvSpPr txBox="1"/>
          <p:nvPr/>
        </p:nvSpPr>
        <p:spPr>
          <a:xfrm>
            <a:off x="2063628" y="1386528"/>
            <a:ext cx="933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B01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Regression Algorithm: Linear Regression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55BFA-CDCD-B54E-0062-3630275C8C6A}"/>
              </a:ext>
            </a:extLst>
          </p:cNvPr>
          <p:cNvSpPr txBox="1"/>
          <p:nvPr/>
        </p:nvSpPr>
        <p:spPr>
          <a:xfrm>
            <a:off x="1425039" y="2243186"/>
            <a:ext cx="4405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Looking for historical data to predict the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Generating a trend based on data points</a:t>
            </a:r>
          </a:p>
        </p:txBody>
      </p:sp>
    </p:spTree>
    <p:extLst>
      <p:ext uri="{BB962C8B-B14F-4D97-AF65-F5344CB8AC3E}">
        <p14:creationId xmlns:p14="http://schemas.microsoft.com/office/powerpoint/2010/main" val="116476893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id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E14BCD9BC63C419FED74EE4F416AD5" ma:contentTypeVersion="6" ma:contentTypeDescription="Create a new document." ma:contentTypeScope="" ma:versionID="bb5fc060eddb7256250710a0927bf865">
  <xsd:schema xmlns:xsd="http://www.w3.org/2001/XMLSchema" xmlns:xs="http://www.w3.org/2001/XMLSchema" xmlns:p="http://schemas.microsoft.com/office/2006/metadata/properties" xmlns:ns2="c2ddb8db-ddd7-4e92-8a2e-ce1490398190" xmlns:ns3="3a085811-2a33-4756-abd0-c01ef12f34e3" targetNamespace="http://schemas.microsoft.com/office/2006/metadata/properties" ma:root="true" ma:fieldsID="a27b99c8d282c5d13690c1fb327e2993" ns2:_="" ns3:_="">
    <xsd:import namespace="c2ddb8db-ddd7-4e92-8a2e-ce1490398190"/>
    <xsd:import namespace="3a085811-2a33-4756-abd0-c01ef12f34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ddb8db-ddd7-4e92-8a2e-ce14903981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085811-2a33-4756-abd0-c01ef12f34e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B9687F-5A7F-4415-B5A1-DAB410430F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E86826-DA3B-4BEE-8AAC-7DE0E58A0D78}">
  <ds:schemaRefs>
    <ds:schemaRef ds:uri="http://schemas.openxmlformats.org/package/2006/metadata/core-properties"/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3a085811-2a33-4756-abd0-c01ef12f34e3"/>
    <ds:schemaRef ds:uri="c2ddb8db-ddd7-4e92-8a2e-ce1490398190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46F0AE9-75D6-4B0E-8658-A820C17423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ddb8db-ddd7-4e92-8a2e-ce1490398190"/>
    <ds:schemaRef ds:uri="3a085811-2a33-4756-abd0-c01ef12f34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14780</TotalTime>
  <Words>1218</Words>
  <Application>Microsoft Macintosh PowerPoint</Application>
  <PresentationFormat>Widescreen</PresentationFormat>
  <Paragraphs>203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Cover Slide</vt:lpstr>
      <vt:lpstr>Slide 1</vt:lpstr>
      <vt:lpstr>Slide 2</vt:lpstr>
      <vt:lpstr>Closing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Lacey Gill</dc:creator>
  <cp:lastModifiedBy>Dan Lohin</cp:lastModifiedBy>
  <cp:revision>7</cp:revision>
  <dcterms:created xsi:type="dcterms:W3CDTF">2021-05-04T18:30:02Z</dcterms:created>
  <dcterms:modified xsi:type="dcterms:W3CDTF">2022-09-22T16:53:01Z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0x010100C6E14BCD9BC63C419FED74EE4F416AD5</vt:lpwstr>
  </property>
</Properties>
</file>